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</p:sldMasterIdLst>
  <p:notesMasterIdLst>
    <p:notesMasterId r:id="rId37"/>
  </p:notesMasterIdLst>
  <p:handoutMasterIdLst>
    <p:handoutMasterId r:id="rId38"/>
  </p:handoutMasterIdLst>
  <p:sldIdLst>
    <p:sldId id="427" r:id="rId3"/>
    <p:sldId id="482" r:id="rId4"/>
    <p:sldId id="507" r:id="rId5"/>
    <p:sldId id="506" r:id="rId6"/>
    <p:sldId id="495" r:id="rId7"/>
    <p:sldId id="432" r:id="rId8"/>
    <p:sldId id="499" r:id="rId9"/>
    <p:sldId id="458" r:id="rId10"/>
    <p:sldId id="496" r:id="rId11"/>
    <p:sldId id="504" r:id="rId12"/>
    <p:sldId id="459" r:id="rId13"/>
    <p:sldId id="483" r:id="rId14"/>
    <p:sldId id="486" r:id="rId15"/>
    <p:sldId id="461" r:id="rId16"/>
    <p:sldId id="464" r:id="rId17"/>
    <p:sldId id="465" r:id="rId18"/>
    <p:sldId id="503" r:id="rId19"/>
    <p:sldId id="462" r:id="rId20"/>
    <p:sldId id="463" r:id="rId21"/>
    <p:sldId id="468" r:id="rId22"/>
    <p:sldId id="469" r:id="rId23"/>
    <p:sldId id="470" r:id="rId24"/>
    <p:sldId id="471" r:id="rId25"/>
    <p:sldId id="474" r:id="rId26"/>
    <p:sldId id="484" r:id="rId27"/>
    <p:sldId id="476" r:id="rId28"/>
    <p:sldId id="488" r:id="rId29"/>
    <p:sldId id="475" r:id="rId30"/>
    <p:sldId id="501" r:id="rId31"/>
    <p:sldId id="502" r:id="rId32"/>
    <p:sldId id="479" r:id="rId33"/>
    <p:sldId id="487" r:id="rId34"/>
    <p:sldId id="480" r:id="rId35"/>
    <p:sldId id="433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9"/>
    <a:srgbClr val="FF462B"/>
    <a:srgbClr val="349C2C"/>
    <a:srgbClr val="D9F3FF"/>
    <a:srgbClr val="1A76DC"/>
    <a:srgbClr val="072C62"/>
    <a:srgbClr val="B7E9FF"/>
    <a:srgbClr val="79D6FF"/>
    <a:srgbClr val="F5E54C"/>
    <a:srgbClr val="F3E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9" autoAdjust="0"/>
    <p:restoredTop sz="72373"/>
  </p:normalViewPr>
  <p:slideViewPr>
    <p:cSldViewPr>
      <p:cViewPr>
        <p:scale>
          <a:sx n="120" d="100"/>
          <a:sy n="120" d="100"/>
        </p:scale>
        <p:origin x="552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02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rgbClr val="00A0E9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B7E9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311350885826773"/>
                  <c:y val="-0.26892175196850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造字工房悦黑（非商用）常规体" pitchFamily="50" charset="-122"/>
                    <a:ea typeface="造字工房悦黑（非商用）常规体" pitchFamily="50" charset="-122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2"/>
                <c:pt idx="0">
                  <c:v>个推</c:v>
                </c:pt>
                <c:pt idx="1">
                  <c:v>其他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</c:v>
                </c:pt>
                <c:pt idx="1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41802735184419"/>
          <c:y val="0.837441980936594"/>
          <c:w val="0.333972003499564"/>
          <c:h val="0.083643276208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6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50000"/>
            </a:schemeClr>
          </a:solidFill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6173D-41F1-DC4C-8FE9-73DF87BD892C}" type="doc">
      <dgm:prSet loTypeId="urn:microsoft.com/office/officeart/2005/8/layout/ven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CEAC938-7D38-1E48-82D8-2CCD4DA83151}">
      <dgm:prSet phldrT="[文本]"/>
      <dgm:spPr>
        <a:solidFill>
          <a:srgbClr val="92D050"/>
        </a:solidFill>
      </dgm:spPr>
      <dgm:t>
        <a:bodyPr/>
        <a:lstStyle/>
        <a:p>
          <a:r>
            <a:rPr lang="en-US" altLang="zh-CN" dirty="0" smtClean="0"/>
            <a:t>API</a:t>
          </a:r>
          <a:endParaRPr lang="zh-CN" altLang="en-US" dirty="0"/>
        </a:p>
      </dgm:t>
    </dgm:pt>
    <dgm:pt modelId="{90F302B6-F646-8F42-BB00-FBE1B2944FB8}" type="parTrans" cxnId="{9E420DFB-C880-B244-BB95-DA2E094AC371}">
      <dgm:prSet/>
      <dgm:spPr/>
      <dgm:t>
        <a:bodyPr/>
        <a:lstStyle/>
        <a:p>
          <a:endParaRPr lang="zh-CN" altLang="en-US"/>
        </a:p>
      </dgm:t>
    </dgm:pt>
    <dgm:pt modelId="{E5E23B8C-A9B3-8B43-AF06-4974D35A7586}" type="sibTrans" cxnId="{9E420DFB-C880-B244-BB95-DA2E094AC371}">
      <dgm:prSet/>
      <dgm:spPr/>
      <dgm:t>
        <a:bodyPr/>
        <a:lstStyle/>
        <a:p>
          <a:endParaRPr lang="zh-CN" altLang="en-US"/>
        </a:p>
      </dgm:t>
    </dgm:pt>
    <dgm:pt modelId="{E554D038-02BB-6341-ACF8-0E3DB962C755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Business</a:t>
          </a:r>
          <a:endParaRPr lang="zh-CN" altLang="en-US" dirty="0"/>
        </a:p>
      </dgm:t>
    </dgm:pt>
    <dgm:pt modelId="{372B03EB-988A-8642-9F4F-563564D9463D}" type="parTrans" cxnId="{A0AF7DFD-445D-4E4A-9926-2D50BC6E06B8}">
      <dgm:prSet/>
      <dgm:spPr/>
      <dgm:t>
        <a:bodyPr/>
        <a:lstStyle/>
        <a:p>
          <a:endParaRPr lang="zh-CN" altLang="en-US"/>
        </a:p>
      </dgm:t>
    </dgm:pt>
    <dgm:pt modelId="{22261A19-357D-A445-92D2-359A09E95C81}" type="sibTrans" cxnId="{A0AF7DFD-445D-4E4A-9926-2D50BC6E06B8}">
      <dgm:prSet/>
      <dgm:spPr/>
      <dgm:t>
        <a:bodyPr/>
        <a:lstStyle/>
        <a:p>
          <a:endParaRPr lang="zh-CN" altLang="en-US"/>
        </a:p>
      </dgm:t>
    </dgm:pt>
    <dgm:pt modelId="{B1D0EC8F-7CDB-E14D-856E-09C826B50BAD}">
      <dgm:prSet phldrT="[文本]"/>
      <dgm:spPr>
        <a:solidFill>
          <a:srgbClr val="FF0000"/>
        </a:solidFill>
      </dgm:spPr>
      <dgm:t>
        <a:bodyPr/>
        <a:lstStyle/>
        <a:p>
          <a:r>
            <a:rPr lang="en-US" altLang="zh-CN" dirty="0" smtClean="0"/>
            <a:t>core</a:t>
          </a:r>
          <a:endParaRPr lang="zh-CN" altLang="en-US" dirty="0"/>
        </a:p>
      </dgm:t>
    </dgm:pt>
    <dgm:pt modelId="{E80199C6-27FF-9349-A0A6-A72300D13AF3}" type="parTrans" cxnId="{3D7B7583-9F34-F64D-85A7-306B8275497F}">
      <dgm:prSet/>
      <dgm:spPr/>
      <dgm:t>
        <a:bodyPr/>
        <a:lstStyle/>
        <a:p>
          <a:endParaRPr lang="zh-CN" altLang="en-US"/>
        </a:p>
      </dgm:t>
    </dgm:pt>
    <dgm:pt modelId="{E4AF2193-0AC3-6044-A2B2-C2AAEE2F18DF}" type="sibTrans" cxnId="{3D7B7583-9F34-F64D-85A7-306B8275497F}">
      <dgm:prSet/>
      <dgm:spPr/>
      <dgm:t>
        <a:bodyPr/>
        <a:lstStyle/>
        <a:p>
          <a:endParaRPr lang="zh-CN" altLang="en-US"/>
        </a:p>
      </dgm:t>
    </dgm:pt>
    <dgm:pt modelId="{CAC8244F-447B-3048-A59D-F1649F659D1F}" type="pres">
      <dgm:prSet presAssocID="{6EF6173D-41F1-DC4C-8FE9-73DF87BD892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80FDBED-C7A0-2C47-BCB0-EE4B51F08700}" type="pres">
      <dgm:prSet presAssocID="{6EF6173D-41F1-DC4C-8FE9-73DF87BD892C}" presName="comp1" presStyleCnt="0"/>
      <dgm:spPr/>
    </dgm:pt>
    <dgm:pt modelId="{20C53A60-8908-8149-9A5B-5C0B594C191D}" type="pres">
      <dgm:prSet presAssocID="{6EF6173D-41F1-DC4C-8FE9-73DF87BD892C}" presName="circle1" presStyleLbl="node1" presStyleIdx="0" presStyleCnt="3"/>
      <dgm:spPr/>
      <dgm:t>
        <a:bodyPr/>
        <a:lstStyle/>
        <a:p>
          <a:endParaRPr lang="zh-CN" altLang="en-US"/>
        </a:p>
      </dgm:t>
    </dgm:pt>
    <dgm:pt modelId="{9E03F96B-659A-CC47-B6A0-07D1E3D215F6}" type="pres">
      <dgm:prSet presAssocID="{6EF6173D-41F1-DC4C-8FE9-73DF87BD892C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871454-369B-DB49-AF31-CBFF7301900F}" type="pres">
      <dgm:prSet presAssocID="{6EF6173D-41F1-DC4C-8FE9-73DF87BD892C}" presName="comp2" presStyleCnt="0"/>
      <dgm:spPr/>
    </dgm:pt>
    <dgm:pt modelId="{62D3EF76-1059-2D4A-B0C2-3C067FAEEB8C}" type="pres">
      <dgm:prSet presAssocID="{6EF6173D-41F1-DC4C-8FE9-73DF87BD892C}" presName="circle2" presStyleLbl="node1" presStyleIdx="1" presStyleCnt="3"/>
      <dgm:spPr/>
      <dgm:t>
        <a:bodyPr/>
        <a:lstStyle/>
        <a:p>
          <a:endParaRPr lang="zh-CN" altLang="en-US"/>
        </a:p>
      </dgm:t>
    </dgm:pt>
    <dgm:pt modelId="{86AE4041-94C7-CA46-8E71-64163ED8C69F}" type="pres">
      <dgm:prSet presAssocID="{6EF6173D-41F1-DC4C-8FE9-73DF87BD892C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6EC1D9-8219-1343-9C5F-E7D9CE3E7B0B}" type="pres">
      <dgm:prSet presAssocID="{6EF6173D-41F1-DC4C-8FE9-73DF87BD892C}" presName="comp3" presStyleCnt="0"/>
      <dgm:spPr/>
    </dgm:pt>
    <dgm:pt modelId="{0B06E129-0375-644C-8473-DA08AF13DC6C}" type="pres">
      <dgm:prSet presAssocID="{6EF6173D-41F1-DC4C-8FE9-73DF87BD892C}" presName="circle3" presStyleLbl="node1" presStyleIdx="2" presStyleCnt="3"/>
      <dgm:spPr/>
      <dgm:t>
        <a:bodyPr/>
        <a:lstStyle/>
        <a:p>
          <a:endParaRPr lang="zh-CN" altLang="en-US"/>
        </a:p>
      </dgm:t>
    </dgm:pt>
    <dgm:pt modelId="{BF6060A2-87CD-C342-B523-8119B54774F2}" type="pres">
      <dgm:prSet presAssocID="{6EF6173D-41F1-DC4C-8FE9-73DF87BD892C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16B666-65E9-2F43-8132-66BE2427D3C1}" type="presOf" srcId="{B1D0EC8F-7CDB-E14D-856E-09C826B50BAD}" destId="{BF6060A2-87CD-C342-B523-8119B54774F2}" srcOrd="1" destOrd="0" presId="urn:microsoft.com/office/officeart/2005/8/layout/venn2"/>
    <dgm:cxn modelId="{83FCFB46-99AB-C240-9464-8E549C67E0B0}" type="presOf" srcId="{6EF6173D-41F1-DC4C-8FE9-73DF87BD892C}" destId="{CAC8244F-447B-3048-A59D-F1649F659D1F}" srcOrd="0" destOrd="0" presId="urn:microsoft.com/office/officeart/2005/8/layout/venn2"/>
    <dgm:cxn modelId="{3E66D8EA-B5CB-6D4D-9E26-5BD6AAD317DA}" type="presOf" srcId="{CCEAC938-7D38-1E48-82D8-2CCD4DA83151}" destId="{20C53A60-8908-8149-9A5B-5C0B594C191D}" srcOrd="0" destOrd="0" presId="urn:microsoft.com/office/officeart/2005/8/layout/venn2"/>
    <dgm:cxn modelId="{997ECB47-0D21-8F40-93CE-B819B95B1B3F}" type="presOf" srcId="{B1D0EC8F-7CDB-E14D-856E-09C826B50BAD}" destId="{0B06E129-0375-644C-8473-DA08AF13DC6C}" srcOrd="0" destOrd="0" presId="urn:microsoft.com/office/officeart/2005/8/layout/venn2"/>
    <dgm:cxn modelId="{8F1C6C96-37C6-CE49-8C4F-F657CA4CC884}" type="presOf" srcId="{E554D038-02BB-6341-ACF8-0E3DB962C755}" destId="{62D3EF76-1059-2D4A-B0C2-3C067FAEEB8C}" srcOrd="0" destOrd="0" presId="urn:microsoft.com/office/officeart/2005/8/layout/venn2"/>
    <dgm:cxn modelId="{A0AF7DFD-445D-4E4A-9926-2D50BC6E06B8}" srcId="{6EF6173D-41F1-DC4C-8FE9-73DF87BD892C}" destId="{E554D038-02BB-6341-ACF8-0E3DB962C755}" srcOrd="1" destOrd="0" parTransId="{372B03EB-988A-8642-9F4F-563564D9463D}" sibTransId="{22261A19-357D-A445-92D2-359A09E95C81}"/>
    <dgm:cxn modelId="{83184455-3CEB-1446-98E1-41EF7B69CC87}" type="presOf" srcId="{CCEAC938-7D38-1E48-82D8-2CCD4DA83151}" destId="{9E03F96B-659A-CC47-B6A0-07D1E3D215F6}" srcOrd="1" destOrd="0" presId="urn:microsoft.com/office/officeart/2005/8/layout/venn2"/>
    <dgm:cxn modelId="{3D7B7583-9F34-F64D-85A7-306B8275497F}" srcId="{6EF6173D-41F1-DC4C-8FE9-73DF87BD892C}" destId="{B1D0EC8F-7CDB-E14D-856E-09C826B50BAD}" srcOrd="2" destOrd="0" parTransId="{E80199C6-27FF-9349-A0A6-A72300D13AF3}" sibTransId="{E4AF2193-0AC3-6044-A2B2-C2AAEE2F18DF}"/>
    <dgm:cxn modelId="{BEB105D2-E14E-F14F-BD79-E8F79D9BE1A7}" type="presOf" srcId="{E554D038-02BB-6341-ACF8-0E3DB962C755}" destId="{86AE4041-94C7-CA46-8E71-64163ED8C69F}" srcOrd="1" destOrd="0" presId="urn:microsoft.com/office/officeart/2005/8/layout/venn2"/>
    <dgm:cxn modelId="{9E420DFB-C880-B244-BB95-DA2E094AC371}" srcId="{6EF6173D-41F1-DC4C-8FE9-73DF87BD892C}" destId="{CCEAC938-7D38-1E48-82D8-2CCD4DA83151}" srcOrd="0" destOrd="0" parTransId="{90F302B6-F646-8F42-BB00-FBE1B2944FB8}" sibTransId="{E5E23B8C-A9B3-8B43-AF06-4974D35A7586}"/>
    <dgm:cxn modelId="{13F2CB86-9713-514B-883A-AA14546A2FC8}" type="presParOf" srcId="{CAC8244F-447B-3048-A59D-F1649F659D1F}" destId="{380FDBED-C7A0-2C47-BCB0-EE4B51F08700}" srcOrd="0" destOrd="0" presId="urn:microsoft.com/office/officeart/2005/8/layout/venn2"/>
    <dgm:cxn modelId="{D2CED424-2722-4F44-BD62-62B92568DFD0}" type="presParOf" srcId="{380FDBED-C7A0-2C47-BCB0-EE4B51F08700}" destId="{20C53A60-8908-8149-9A5B-5C0B594C191D}" srcOrd="0" destOrd="0" presId="urn:microsoft.com/office/officeart/2005/8/layout/venn2"/>
    <dgm:cxn modelId="{7CA155D1-CD4B-E14D-8BA3-F5118B681161}" type="presParOf" srcId="{380FDBED-C7A0-2C47-BCB0-EE4B51F08700}" destId="{9E03F96B-659A-CC47-B6A0-07D1E3D215F6}" srcOrd="1" destOrd="0" presId="urn:microsoft.com/office/officeart/2005/8/layout/venn2"/>
    <dgm:cxn modelId="{2F05FEBF-C1B8-B540-B528-4E1510DD67D7}" type="presParOf" srcId="{CAC8244F-447B-3048-A59D-F1649F659D1F}" destId="{E9871454-369B-DB49-AF31-CBFF7301900F}" srcOrd="1" destOrd="0" presId="urn:microsoft.com/office/officeart/2005/8/layout/venn2"/>
    <dgm:cxn modelId="{62B31328-F021-B442-A8B3-64CC95C1FD77}" type="presParOf" srcId="{E9871454-369B-DB49-AF31-CBFF7301900F}" destId="{62D3EF76-1059-2D4A-B0C2-3C067FAEEB8C}" srcOrd="0" destOrd="0" presId="urn:microsoft.com/office/officeart/2005/8/layout/venn2"/>
    <dgm:cxn modelId="{F6030718-8059-A14B-AA5A-C090D18EE8D0}" type="presParOf" srcId="{E9871454-369B-DB49-AF31-CBFF7301900F}" destId="{86AE4041-94C7-CA46-8E71-64163ED8C69F}" srcOrd="1" destOrd="0" presId="urn:microsoft.com/office/officeart/2005/8/layout/venn2"/>
    <dgm:cxn modelId="{7618A4DA-6E3B-E946-95A5-93F89FD77C93}" type="presParOf" srcId="{CAC8244F-447B-3048-A59D-F1649F659D1F}" destId="{406EC1D9-8219-1343-9C5F-E7D9CE3E7B0B}" srcOrd="2" destOrd="0" presId="urn:microsoft.com/office/officeart/2005/8/layout/venn2"/>
    <dgm:cxn modelId="{1DCEC02E-2322-A34C-9B39-A0D93AB92102}" type="presParOf" srcId="{406EC1D9-8219-1343-9C5F-E7D9CE3E7B0B}" destId="{0B06E129-0375-644C-8473-DA08AF13DC6C}" srcOrd="0" destOrd="0" presId="urn:microsoft.com/office/officeart/2005/8/layout/venn2"/>
    <dgm:cxn modelId="{9652E218-114B-E847-8A67-B3E7319D35C2}" type="presParOf" srcId="{406EC1D9-8219-1343-9C5F-E7D9CE3E7B0B}" destId="{BF6060A2-87CD-C342-B523-8119B54774F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5AE8FD-9874-374D-8CA5-9B5208E02D5B}" type="doc">
      <dgm:prSet loTypeId="urn:microsoft.com/office/officeart/2005/8/layout/matrix1" loCatId="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9A428CFF-7AAD-A543-8880-6777BBD9474F}">
      <dgm:prSet phldrT="[文本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zh-CN" altLang="en-US" dirty="0" smtClean="0"/>
            <a:t>兼容</a:t>
          </a:r>
          <a:endParaRPr lang="zh-CN" altLang="en-US" dirty="0"/>
        </a:p>
      </dgm:t>
    </dgm:pt>
    <dgm:pt modelId="{1BA5F71A-72BB-734F-9B0D-70D01648FDBC}" type="parTrans" cxnId="{831543ED-AD2E-BF4A-B503-1E20CAC180DE}">
      <dgm:prSet/>
      <dgm:spPr/>
      <dgm:t>
        <a:bodyPr/>
        <a:lstStyle/>
        <a:p>
          <a:endParaRPr lang="zh-CN" altLang="en-US"/>
        </a:p>
      </dgm:t>
    </dgm:pt>
    <dgm:pt modelId="{F6B74FD2-0439-E643-A3A0-D0065C38B7C2}" type="sibTrans" cxnId="{831543ED-AD2E-BF4A-B503-1E20CAC180DE}">
      <dgm:prSet/>
      <dgm:spPr/>
      <dgm:t>
        <a:bodyPr/>
        <a:lstStyle/>
        <a:p>
          <a:endParaRPr lang="zh-CN" altLang="en-US"/>
        </a:p>
      </dgm:t>
    </dgm:pt>
    <dgm:pt modelId="{6DC8ECD8-F2B3-F744-A0A3-3C623685D064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Android</a:t>
          </a:r>
          <a:r>
            <a:rPr lang="zh-CN" altLang="en-US" dirty="0" smtClean="0"/>
            <a:t> </a:t>
          </a:r>
          <a:r>
            <a:rPr lang="en-US" altLang="zh-CN" dirty="0" err="1" smtClean="0"/>
            <a:t>Api</a:t>
          </a:r>
          <a:endParaRPr lang="zh-CN" altLang="en-US" dirty="0"/>
        </a:p>
      </dgm:t>
    </dgm:pt>
    <dgm:pt modelId="{553C37F2-5A23-2744-99E4-2955B3CD1594}" type="parTrans" cxnId="{4158FF62-4528-494C-A0B2-50FBC2C17F09}">
      <dgm:prSet/>
      <dgm:spPr/>
      <dgm:t>
        <a:bodyPr/>
        <a:lstStyle/>
        <a:p>
          <a:endParaRPr lang="zh-CN" altLang="en-US"/>
        </a:p>
      </dgm:t>
    </dgm:pt>
    <dgm:pt modelId="{56278132-00BB-B542-BE86-58EC3479FB02}" type="sibTrans" cxnId="{4158FF62-4528-494C-A0B2-50FBC2C17F09}">
      <dgm:prSet/>
      <dgm:spPr/>
      <dgm:t>
        <a:bodyPr/>
        <a:lstStyle/>
        <a:p>
          <a:endParaRPr lang="zh-CN" altLang="en-US"/>
        </a:p>
      </dgm:t>
    </dgm:pt>
    <dgm:pt modelId="{18E23A41-241B-724D-B44C-E785ADC0D3A5}">
      <dgm:prSet phldrT="[文本]"/>
      <dgm:spPr>
        <a:solidFill>
          <a:srgbClr val="0070C0"/>
        </a:solidFill>
      </dgm:spPr>
      <dgm:t>
        <a:bodyPr/>
        <a:lstStyle/>
        <a:p>
          <a:r>
            <a:rPr lang="en-US" altLang="zh-CN" dirty="0" smtClean="0"/>
            <a:t>Rom</a:t>
          </a:r>
          <a:r>
            <a:rPr lang="zh-CN" altLang="en-US" dirty="0" smtClean="0"/>
            <a:t> 版本</a:t>
          </a:r>
          <a:endParaRPr lang="zh-CN" altLang="en-US" dirty="0"/>
        </a:p>
      </dgm:t>
    </dgm:pt>
    <dgm:pt modelId="{A6CBE524-593B-584E-ADAA-66DCB05E1A88}" type="parTrans" cxnId="{2209348E-601D-8140-B687-9F5403693BD7}">
      <dgm:prSet/>
      <dgm:spPr/>
      <dgm:t>
        <a:bodyPr/>
        <a:lstStyle/>
        <a:p>
          <a:endParaRPr lang="zh-CN" altLang="en-US"/>
        </a:p>
      </dgm:t>
    </dgm:pt>
    <dgm:pt modelId="{8CBFE74C-7F13-904D-A7CD-44398C433422}" type="sibTrans" cxnId="{2209348E-601D-8140-B687-9F5403693BD7}">
      <dgm:prSet/>
      <dgm:spPr/>
      <dgm:t>
        <a:bodyPr/>
        <a:lstStyle/>
        <a:p>
          <a:endParaRPr lang="zh-CN" altLang="en-US"/>
        </a:p>
      </dgm:t>
    </dgm:pt>
    <dgm:pt modelId="{B27E7BA3-E399-3648-A8E4-B50677E7317B}">
      <dgm:prSet phldrT="[文本]"/>
      <dgm:spPr>
        <a:solidFill>
          <a:srgbClr val="00A0E9"/>
        </a:solidFill>
      </dgm:spPr>
      <dgm:t>
        <a:bodyPr/>
        <a:lstStyle/>
        <a:p>
          <a:r>
            <a:rPr lang="en-US" altLang="en-US" dirty="0" smtClean="0"/>
            <a:t>so</a:t>
          </a:r>
          <a:r>
            <a:rPr lang="zh-CN" altLang="en-US" dirty="0" smtClean="0"/>
            <a:t>版本</a:t>
          </a:r>
          <a:endParaRPr lang="zh-CN" altLang="en-US" dirty="0"/>
        </a:p>
      </dgm:t>
    </dgm:pt>
    <dgm:pt modelId="{0965CE32-B087-5640-BCE1-DE4A1F14429A}" type="parTrans" cxnId="{3B6A15F9-F41D-E44C-B2B8-C20DD8DB47C4}">
      <dgm:prSet/>
      <dgm:spPr/>
      <dgm:t>
        <a:bodyPr/>
        <a:lstStyle/>
        <a:p>
          <a:endParaRPr lang="zh-CN" altLang="en-US"/>
        </a:p>
      </dgm:t>
    </dgm:pt>
    <dgm:pt modelId="{E223FD44-777E-2D4A-B22F-2DA6B43548BF}" type="sibTrans" cxnId="{3B6A15F9-F41D-E44C-B2B8-C20DD8DB47C4}">
      <dgm:prSet/>
      <dgm:spPr/>
      <dgm:t>
        <a:bodyPr/>
        <a:lstStyle/>
        <a:p>
          <a:endParaRPr lang="zh-CN" altLang="en-US"/>
        </a:p>
      </dgm:t>
    </dgm:pt>
    <dgm:pt modelId="{4DFDD122-C06F-B840-B797-B1A92951BDAA}">
      <dgm:prSet phldrT="[文本]"/>
      <dgm:spPr>
        <a:solidFill>
          <a:srgbClr val="349C2C"/>
        </a:solidFill>
      </dgm:spPr>
      <dgm:t>
        <a:bodyPr/>
        <a:lstStyle/>
        <a:p>
          <a:r>
            <a:rPr lang="en-US" altLang="zh-CN" dirty="0" smtClean="0"/>
            <a:t>SDK</a:t>
          </a:r>
          <a:r>
            <a:rPr lang="zh-CN" altLang="en-US" dirty="0" smtClean="0"/>
            <a:t> 版本</a:t>
          </a:r>
          <a:endParaRPr lang="zh-CN" altLang="en-US" dirty="0"/>
        </a:p>
      </dgm:t>
    </dgm:pt>
    <dgm:pt modelId="{382BA1BD-19C7-0745-8215-C4549BFC42D6}" type="parTrans" cxnId="{E243A2AA-E88F-A048-BECE-5A161CC1803E}">
      <dgm:prSet/>
      <dgm:spPr/>
      <dgm:t>
        <a:bodyPr/>
        <a:lstStyle/>
        <a:p>
          <a:endParaRPr lang="zh-CN" altLang="en-US"/>
        </a:p>
      </dgm:t>
    </dgm:pt>
    <dgm:pt modelId="{7BF17C2F-7595-C34A-843F-57A4D8AFB88B}" type="sibTrans" cxnId="{E243A2AA-E88F-A048-BECE-5A161CC1803E}">
      <dgm:prSet/>
      <dgm:spPr/>
      <dgm:t>
        <a:bodyPr/>
        <a:lstStyle/>
        <a:p>
          <a:endParaRPr lang="zh-CN" altLang="en-US"/>
        </a:p>
      </dgm:t>
    </dgm:pt>
    <dgm:pt modelId="{4C166DCB-85D6-6541-82D7-04078C17F35D}" type="pres">
      <dgm:prSet presAssocID="{B05AE8FD-9874-374D-8CA5-9B5208E02D5B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E6C2C1D-2C78-F341-BE7F-90E112E94D93}" type="pres">
      <dgm:prSet presAssocID="{B05AE8FD-9874-374D-8CA5-9B5208E02D5B}" presName="matrix" presStyleCnt="0"/>
      <dgm:spPr/>
    </dgm:pt>
    <dgm:pt modelId="{842B4247-E465-2244-BC61-A3593FA00014}" type="pres">
      <dgm:prSet presAssocID="{B05AE8FD-9874-374D-8CA5-9B5208E02D5B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B748C4C2-E07F-4242-B0ED-0D3A4611B297}" type="pres">
      <dgm:prSet presAssocID="{B05AE8FD-9874-374D-8CA5-9B5208E02D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ADC138-5BBF-B746-B621-23A550867B46}" type="pres">
      <dgm:prSet presAssocID="{B05AE8FD-9874-374D-8CA5-9B5208E02D5B}" presName="tile2" presStyleLbl="node1" presStyleIdx="1" presStyleCnt="4" custLinFactNeighborY="-4020"/>
      <dgm:spPr/>
      <dgm:t>
        <a:bodyPr/>
        <a:lstStyle/>
        <a:p>
          <a:endParaRPr lang="zh-CN" altLang="en-US"/>
        </a:p>
      </dgm:t>
    </dgm:pt>
    <dgm:pt modelId="{8F23C7CC-BBA0-904A-AB0E-92E3493721DC}" type="pres">
      <dgm:prSet presAssocID="{B05AE8FD-9874-374D-8CA5-9B5208E02D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9255EA-D351-A549-B969-46C43FB68B15}" type="pres">
      <dgm:prSet presAssocID="{B05AE8FD-9874-374D-8CA5-9B5208E02D5B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2173F506-090B-ED46-8E7B-A8BFEC271907}" type="pres">
      <dgm:prSet presAssocID="{B05AE8FD-9874-374D-8CA5-9B5208E02D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5B7B4B-7A0A-C14B-81AB-84F538C4D405}" type="pres">
      <dgm:prSet presAssocID="{B05AE8FD-9874-374D-8CA5-9B5208E02D5B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7DC87305-6527-FD49-9FCA-2BA023E75CCD}" type="pres">
      <dgm:prSet presAssocID="{B05AE8FD-9874-374D-8CA5-9B5208E02D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15AC09-153A-0B44-A70B-EDB60A90EEA0}" type="pres">
      <dgm:prSet presAssocID="{B05AE8FD-9874-374D-8CA5-9B5208E02D5B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D93E71-2F16-B846-AF55-D709146E950B}" type="presOf" srcId="{6DC8ECD8-F2B3-F744-A0A3-3C623685D064}" destId="{842B4247-E465-2244-BC61-A3593FA00014}" srcOrd="0" destOrd="0" presId="urn:microsoft.com/office/officeart/2005/8/layout/matrix1"/>
    <dgm:cxn modelId="{B7E0B4EB-69EA-4249-96C8-00C2960B2D4F}" type="presOf" srcId="{18E23A41-241B-724D-B44C-E785ADC0D3A5}" destId="{8F23C7CC-BBA0-904A-AB0E-92E3493721DC}" srcOrd="1" destOrd="0" presId="urn:microsoft.com/office/officeart/2005/8/layout/matrix1"/>
    <dgm:cxn modelId="{2EAC4697-E850-E14C-829B-038AA06EF128}" type="presOf" srcId="{4DFDD122-C06F-B840-B797-B1A92951BDAA}" destId="{645B7B4B-7A0A-C14B-81AB-84F538C4D405}" srcOrd="0" destOrd="0" presId="urn:microsoft.com/office/officeart/2005/8/layout/matrix1"/>
    <dgm:cxn modelId="{0D8C218E-79D6-EA46-85E8-AAD8D350F628}" type="presOf" srcId="{18E23A41-241B-724D-B44C-E785ADC0D3A5}" destId="{19ADC138-5BBF-B746-B621-23A550867B46}" srcOrd="0" destOrd="0" presId="urn:microsoft.com/office/officeart/2005/8/layout/matrix1"/>
    <dgm:cxn modelId="{0687FB70-7E70-534A-9FE2-FFC0B834B906}" type="presOf" srcId="{4DFDD122-C06F-B840-B797-B1A92951BDAA}" destId="{7DC87305-6527-FD49-9FCA-2BA023E75CCD}" srcOrd="1" destOrd="0" presId="urn:microsoft.com/office/officeart/2005/8/layout/matrix1"/>
    <dgm:cxn modelId="{831543ED-AD2E-BF4A-B503-1E20CAC180DE}" srcId="{B05AE8FD-9874-374D-8CA5-9B5208E02D5B}" destId="{9A428CFF-7AAD-A543-8880-6777BBD9474F}" srcOrd="0" destOrd="0" parTransId="{1BA5F71A-72BB-734F-9B0D-70D01648FDBC}" sibTransId="{F6B74FD2-0439-E643-A3A0-D0065C38B7C2}"/>
    <dgm:cxn modelId="{2C5FCC02-7126-6E48-80AA-4E6161CD2F5D}" type="presOf" srcId="{B05AE8FD-9874-374D-8CA5-9B5208E02D5B}" destId="{4C166DCB-85D6-6541-82D7-04078C17F35D}" srcOrd="0" destOrd="0" presId="urn:microsoft.com/office/officeart/2005/8/layout/matrix1"/>
    <dgm:cxn modelId="{CC2DC926-114B-C941-BEB2-1F7C81E4157E}" type="presOf" srcId="{B27E7BA3-E399-3648-A8E4-B50677E7317B}" destId="{A79255EA-D351-A549-B969-46C43FB68B15}" srcOrd="0" destOrd="0" presId="urn:microsoft.com/office/officeart/2005/8/layout/matrix1"/>
    <dgm:cxn modelId="{E243A2AA-E88F-A048-BECE-5A161CC1803E}" srcId="{9A428CFF-7AAD-A543-8880-6777BBD9474F}" destId="{4DFDD122-C06F-B840-B797-B1A92951BDAA}" srcOrd="3" destOrd="0" parTransId="{382BA1BD-19C7-0745-8215-C4549BFC42D6}" sibTransId="{7BF17C2F-7595-C34A-843F-57A4D8AFB88B}"/>
    <dgm:cxn modelId="{049A68CD-4B7C-2046-A23D-D2DACAE28F79}" type="presOf" srcId="{6DC8ECD8-F2B3-F744-A0A3-3C623685D064}" destId="{B748C4C2-E07F-4242-B0ED-0D3A4611B297}" srcOrd="1" destOrd="0" presId="urn:microsoft.com/office/officeart/2005/8/layout/matrix1"/>
    <dgm:cxn modelId="{3B6A15F9-F41D-E44C-B2B8-C20DD8DB47C4}" srcId="{9A428CFF-7AAD-A543-8880-6777BBD9474F}" destId="{B27E7BA3-E399-3648-A8E4-B50677E7317B}" srcOrd="2" destOrd="0" parTransId="{0965CE32-B087-5640-BCE1-DE4A1F14429A}" sibTransId="{E223FD44-777E-2D4A-B22F-2DA6B43548BF}"/>
    <dgm:cxn modelId="{2EBC8FB1-EF39-2645-AF88-BCA9878FAAF3}" type="presOf" srcId="{B27E7BA3-E399-3648-A8E4-B50677E7317B}" destId="{2173F506-090B-ED46-8E7B-A8BFEC271907}" srcOrd="1" destOrd="0" presId="urn:microsoft.com/office/officeart/2005/8/layout/matrix1"/>
    <dgm:cxn modelId="{5AD44158-806B-F643-BD21-A2347A2EC5B4}" type="presOf" srcId="{9A428CFF-7AAD-A543-8880-6777BBD9474F}" destId="{EF15AC09-153A-0B44-A70B-EDB60A90EEA0}" srcOrd="0" destOrd="0" presId="urn:microsoft.com/office/officeart/2005/8/layout/matrix1"/>
    <dgm:cxn modelId="{2209348E-601D-8140-B687-9F5403693BD7}" srcId="{9A428CFF-7AAD-A543-8880-6777BBD9474F}" destId="{18E23A41-241B-724D-B44C-E785ADC0D3A5}" srcOrd="1" destOrd="0" parTransId="{A6CBE524-593B-584E-ADAA-66DCB05E1A88}" sibTransId="{8CBFE74C-7F13-904D-A7CD-44398C433422}"/>
    <dgm:cxn modelId="{4158FF62-4528-494C-A0B2-50FBC2C17F09}" srcId="{9A428CFF-7AAD-A543-8880-6777BBD9474F}" destId="{6DC8ECD8-F2B3-F744-A0A3-3C623685D064}" srcOrd="0" destOrd="0" parTransId="{553C37F2-5A23-2744-99E4-2955B3CD1594}" sibTransId="{56278132-00BB-B542-BE86-58EC3479FB02}"/>
    <dgm:cxn modelId="{46F4D4F1-CA6B-5344-B383-2107F97BE9BE}" type="presParOf" srcId="{4C166DCB-85D6-6541-82D7-04078C17F35D}" destId="{5E6C2C1D-2C78-F341-BE7F-90E112E94D93}" srcOrd="0" destOrd="0" presId="urn:microsoft.com/office/officeart/2005/8/layout/matrix1"/>
    <dgm:cxn modelId="{9D07663A-8E1B-D240-82D5-50F4001EAC6A}" type="presParOf" srcId="{5E6C2C1D-2C78-F341-BE7F-90E112E94D93}" destId="{842B4247-E465-2244-BC61-A3593FA00014}" srcOrd="0" destOrd="0" presId="urn:microsoft.com/office/officeart/2005/8/layout/matrix1"/>
    <dgm:cxn modelId="{AB2AC825-97C0-354C-BE4B-89E827709A12}" type="presParOf" srcId="{5E6C2C1D-2C78-F341-BE7F-90E112E94D93}" destId="{B748C4C2-E07F-4242-B0ED-0D3A4611B297}" srcOrd="1" destOrd="0" presId="urn:microsoft.com/office/officeart/2005/8/layout/matrix1"/>
    <dgm:cxn modelId="{8D89D783-CC14-BC46-BF99-57BA8DE125BF}" type="presParOf" srcId="{5E6C2C1D-2C78-F341-BE7F-90E112E94D93}" destId="{19ADC138-5BBF-B746-B621-23A550867B46}" srcOrd="2" destOrd="0" presId="urn:microsoft.com/office/officeart/2005/8/layout/matrix1"/>
    <dgm:cxn modelId="{98666548-B5D8-AE4E-AA59-9DF810B059D8}" type="presParOf" srcId="{5E6C2C1D-2C78-F341-BE7F-90E112E94D93}" destId="{8F23C7CC-BBA0-904A-AB0E-92E3493721DC}" srcOrd="3" destOrd="0" presId="urn:microsoft.com/office/officeart/2005/8/layout/matrix1"/>
    <dgm:cxn modelId="{B067BDBB-D0FB-2E4D-AD2A-FCA1A0CB68E2}" type="presParOf" srcId="{5E6C2C1D-2C78-F341-BE7F-90E112E94D93}" destId="{A79255EA-D351-A549-B969-46C43FB68B15}" srcOrd="4" destOrd="0" presId="urn:microsoft.com/office/officeart/2005/8/layout/matrix1"/>
    <dgm:cxn modelId="{BEA9662A-F18E-6040-8CE7-55BE2D36ECA4}" type="presParOf" srcId="{5E6C2C1D-2C78-F341-BE7F-90E112E94D93}" destId="{2173F506-090B-ED46-8E7B-A8BFEC271907}" srcOrd="5" destOrd="0" presId="urn:microsoft.com/office/officeart/2005/8/layout/matrix1"/>
    <dgm:cxn modelId="{724FFFF7-E0E9-1E40-B129-C95B66767FD6}" type="presParOf" srcId="{5E6C2C1D-2C78-F341-BE7F-90E112E94D93}" destId="{645B7B4B-7A0A-C14B-81AB-84F538C4D405}" srcOrd="6" destOrd="0" presId="urn:microsoft.com/office/officeart/2005/8/layout/matrix1"/>
    <dgm:cxn modelId="{7E08B958-1EB8-D541-AD30-67842D137342}" type="presParOf" srcId="{5E6C2C1D-2C78-F341-BE7F-90E112E94D93}" destId="{7DC87305-6527-FD49-9FCA-2BA023E75CCD}" srcOrd="7" destOrd="0" presId="urn:microsoft.com/office/officeart/2005/8/layout/matrix1"/>
    <dgm:cxn modelId="{5882FA61-797B-3D4A-88D8-14C1C0974DB8}" type="presParOf" srcId="{4C166DCB-85D6-6541-82D7-04078C17F35D}" destId="{EF15AC09-153A-0B44-A70B-EDB60A90EEA0}" srcOrd="1" destOrd="0" presId="urn:microsoft.com/office/officeart/2005/8/layout/matrix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BD69D2-0C60-F44C-8BCA-CBD2919A725E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E80B9310-257D-E346-A91D-2ACF5B7438DC}">
      <dgm:prSet phldrT="[文本]" custT="1"/>
      <dgm:spPr>
        <a:solidFill>
          <a:srgbClr val="00A0E9"/>
        </a:solidFill>
      </dgm:spPr>
      <dgm:t>
        <a:bodyPr/>
        <a:lstStyle/>
        <a:p>
          <a:r>
            <a:rPr lang="zh-CN" altLang="en-US" sz="3200" dirty="0" smtClean="0"/>
            <a:t>灵活</a:t>
          </a:r>
          <a:endParaRPr lang="zh-CN" altLang="en-US" sz="3200" dirty="0"/>
        </a:p>
      </dgm:t>
    </dgm:pt>
    <dgm:pt modelId="{8451C0AF-B8D2-9644-8B37-5A051DADECB7}" type="parTrans" cxnId="{63B6D316-D90F-E145-8AF2-1C9680711255}">
      <dgm:prSet/>
      <dgm:spPr/>
      <dgm:t>
        <a:bodyPr/>
        <a:lstStyle/>
        <a:p>
          <a:endParaRPr lang="zh-CN" altLang="en-US"/>
        </a:p>
      </dgm:t>
    </dgm:pt>
    <dgm:pt modelId="{5815D823-DEE1-E443-9C47-BCA94A9C342E}" type="sibTrans" cxnId="{63B6D316-D90F-E145-8AF2-1C9680711255}">
      <dgm:prSet/>
      <dgm:spPr/>
      <dgm:t>
        <a:bodyPr/>
        <a:lstStyle/>
        <a:p>
          <a:endParaRPr lang="zh-CN" altLang="en-US"/>
        </a:p>
      </dgm:t>
    </dgm:pt>
    <dgm:pt modelId="{69172886-0DB5-5240-B3BF-ACA7A9A086EC}">
      <dgm:prSet phldrT="[文本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CN" altLang="en-US" sz="3200" dirty="0" smtClean="0"/>
            <a:t>稳定</a:t>
          </a:r>
          <a:endParaRPr lang="zh-CN" altLang="en-US" sz="3200" dirty="0"/>
        </a:p>
      </dgm:t>
    </dgm:pt>
    <dgm:pt modelId="{015D3072-9D41-0344-B7FF-5314B3092E26}" type="parTrans" cxnId="{3D561330-F334-B44B-9DBC-35E3D7F9D506}">
      <dgm:prSet/>
      <dgm:spPr/>
      <dgm:t>
        <a:bodyPr/>
        <a:lstStyle/>
        <a:p>
          <a:endParaRPr lang="zh-CN" altLang="en-US"/>
        </a:p>
      </dgm:t>
    </dgm:pt>
    <dgm:pt modelId="{5E19B6F4-C8DC-454F-8D63-FBFC0D489672}" type="sibTrans" cxnId="{3D561330-F334-B44B-9DBC-35E3D7F9D506}">
      <dgm:prSet/>
      <dgm:spPr/>
      <dgm:t>
        <a:bodyPr/>
        <a:lstStyle/>
        <a:p>
          <a:endParaRPr lang="zh-CN" altLang="en-US"/>
        </a:p>
      </dgm:t>
    </dgm:pt>
    <dgm:pt modelId="{AF4EBF6F-CF95-E54A-869A-D9EECF4F6F4F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3200" dirty="0" smtClean="0"/>
            <a:t>易用</a:t>
          </a:r>
          <a:endParaRPr lang="zh-CN" altLang="en-US" sz="3200" dirty="0"/>
        </a:p>
      </dgm:t>
    </dgm:pt>
    <dgm:pt modelId="{83019E21-668F-1D46-9E92-F2A5AD520E1C}" type="parTrans" cxnId="{B070276A-F91A-4A45-B54E-CCFD1365FF28}">
      <dgm:prSet/>
      <dgm:spPr/>
      <dgm:t>
        <a:bodyPr/>
        <a:lstStyle/>
        <a:p>
          <a:endParaRPr lang="zh-CN" altLang="en-US"/>
        </a:p>
      </dgm:t>
    </dgm:pt>
    <dgm:pt modelId="{CB56577F-6DDB-8643-AC2C-6CA462952AE6}" type="sibTrans" cxnId="{B070276A-F91A-4A45-B54E-CCFD1365FF28}">
      <dgm:prSet/>
      <dgm:spPr/>
      <dgm:t>
        <a:bodyPr/>
        <a:lstStyle/>
        <a:p>
          <a:endParaRPr lang="zh-CN" altLang="en-US"/>
        </a:p>
      </dgm:t>
    </dgm:pt>
    <dgm:pt modelId="{D9CEEFE7-5EFF-FA4A-A976-020055A6D952}" type="pres">
      <dgm:prSet presAssocID="{5DBD69D2-0C60-F44C-8BCA-CBD2919A725E}" presName="compositeShape" presStyleCnt="0">
        <dgm:presLayoutVars>
          <dgm:chMax val="7"/>
          <dgm:dir/>
          <dgm:resizeHandles val="exact"/>
        </dgm:presLayoutVars>
      </dgm:prSet>
      <dgm:spPr/>
    </dgm:pt>
    <dgm:pt modelId="{2E5E0ED7-20F7-9B4F-A1B3-859633D32B7A}" type="pres">
      <dgm:prSet presAssocID="{5DBD69D2-0C60-F44C-8BCA-CBD2919A725E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AE9AFC88-189C-3E42-B858-04B07D2141AC}" type="pres">
      <dgm:prSet presAssocID="{5DBD69D2-0C60-F44C-8BCA-CBD2919A725E}" presName="dummy1a" presStyleCnt="0"/>
      <dgm:spPr/>
    </dgm:pt>
    <dgm:pt modelId="{008C33BA-8AD9-6C4E-B091-C086F32DAB5E}" type="pres">
      <dgm:prSet presAssocID="{5DBD69D2-0C60-F44C-8BCA-CBD2919A725E}" presName="dummy1b" presStyleCnt="0"/>
      <dgm:spPr/>
    </dgm:pt>
    <dgm:pt modelId="{C0EB44F2-4038-9F45-9992-8B0E9007B772}" type="pres">
      <dgm:prSet presAssocID="{5DBD69D2-0C60-F44C-8BCA-CBD2919A725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059A36-751E-C841-985D-BE4DEC61D7D3}" type="pres">
      <dgm:prSet presAssocID="{5DBD69D2-0C60-F44C-8BCA-CBD2919A725E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0BA1E6F4-43DB-5D4D-8D4E-B2F22C5FAB0D}" type="pres">
      <dgm:prSet presAssocID="{5DBD69D2-0C60-F44C-8BCA-CBD2919A725E}" presName="dummy2a" presStyleCnt="0"/>
      <dgm:spPr/>
    </dgm:pt>
    <dgm:pt modelId="{E6F20A36-5A4B-C94D-994D-2C522292112C}" type="pres">
      <dgm:prSet presAssocID="{5DBD69D2-0C60-F44C-8BCA-CBD2919A725E}" presName="dummy2b" presStyleCnt="0"/>
      <dgm:spPr/>
    </dgm:pt>
    <dgm:pt modelId="{3F5708FE-B504-0E43-A353-856F26D9CFBA}" type="pres">
      <dgm:prSet presAssocID="{5DBD69D2-0C60-F44C-8BCA-CBD2919A725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229C8-674C-B745-9B35-DC575EC3CFF0}" type="pres">
      <dgm:prSet presAssocID="{5DBD69D2-0C60-F44C-8BCA-CBD2919A725E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E540D472-E232-6743-90D7-B0862DBF00B1}" type="pres">
      <dgm:prSet presAssocID="{5DBD69D2-0C60-F44C-8BCA-CBD2919A725E}" presName="dummy3a" presStyleCnt="0"/>
      <dgm:spPr/>
    </dgm:pt>
    <dgm:pt modelId="{2958A532-AAD3-744D-AA0E-DE06745EA517}" type="pres">
      <dgm:prSet presAssocID="{5DBD69D2-0C60-F44C-8BCA-CBD2919A725E}" presName="dummy3b" presStyleCnt="0"/>
      <dgm:spPr/>
    </dgm:pt>
    <dgm:pt modelId="{CF266239-90B2-2A42-9E94-116A6450E3B1}" type="pres">
      <dgm:prSet presAssocID="{5DBD69D2-0C60-F44C-8BCA-CBD2919A725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D7676-C765-E449-BCB9-5B44CB751CA0}" type="pres">
      <dgm:prSet presAssocID="{5815D823-DEE1-E443-9C47-BCA94A9C342E}" presName="arrowWedge1" presStyleLbl="fgSibTrans2D1" presStyleIdx="0" presStyleCnt="3"/>
      <dgm:spPr>
        <a:noFill/>
      </dgm:spPr>
    </dgm:pt>
    <dgm:pt modelId="{611BFAFC-9268-BB41-A989-BD00CE55B853}" type="pres">
      <dgm:prSet presAssocID="{5E19B6F4-C8DC-454F-8D63-FBFC0D489672}" presName="arrowWedge2" presStyleLbl="fgSibTrans2D1" presStyleIdx="1" presStyleCnt="3"/>
      <dgm:spPr>
        <a:noFill/>
      </dgm:spPr>
    </dgm:pt>
    <dgm:pt modelId="{05610B17-59CA-CC4A-99DF-68B2436EB8D3}" type="pres">
      <dgm:prSet presAssocID="{CB56577F-6DDB-8643-AC2C-6CA462952AE6}" presName="arrowWedge3" presStyleLbl="fgSibTrans2D1" presStyleIdx="2" presStyleCnt="3"/>
      <dgm:spPr>
        <a:noFill/>
      </dgm:spPr>
    </dgm:pt>
  </dgm:ptLst>
  <dgm:cxnLst>
    <dgm:cxn modelId="{CBD85E08-C7FD-6642-9403-80D2CBB9D33A}" type="presOf" srcId="{E80B9310-257D-E346-A91D-2ACF5B7438DC}" destId="{C0EB44F2-4038-9F45-9992-8B0E9007B772}" srcOrd="1" destOrd="0" presId="urn:microsoft.com/office/officeart/2005/8/layout/cycle8"/>
    <dgm:cxn modelId="{63B6D316-D90F-E145-8AF2-1C9680711255}" srcId="{5DBD69D2-0C60-F44C-8BCA-CBD2919A725E}" destId="{E80B9310-257D-E346-A91D-2ACF5B7438DC}" srcOrd="0" destOrd="0" parTransId="{8451C0AF-B8D2-9644-8B37-5A051DADECB7}" sibTransId="{5815D823-DEE1-E443-9C47-BCA94A9C342E}"/>
    <dgm:cxn modelId="{F4C74A99-C2CD-5045-BAFF-814B04AC13DC}" type="presOf" srcId="{69172886-0DB5-5240-B3BF-ACA7A9A086EC}" destId="{28059A36-751E-C841-985D-BE4DEC61D7D3}" srcOrd="0" destOrd="0" presId="urn:microsoft.com/office/officeart/2005/8/layout/cycle8"/>
    <dgm:cxn modelId="{0E196DC8-F3E0-454E-BA0A-BB25E94E6019}" type="presOf" srcId="{AF4EBF6F-CF95-E54A-869A-D9EECF4F6F4F}" destId="{606229C8-674C-B745-9B35-DC575EC3CFF0}" srcOrd="0" destOrd="0" presId="urn:microsoft.com/office/officeart/2005/8/layout/cycle8"/>
    <dgm:cxn modelId="{B070276A-F91A-4A45-B54E-CCFD1365FF28}" srcId="{5DBD69D2-0C60-F44C-8BCA-CBD2919A725E}" destId="{AF4EBF6F-CF95-E54A-869A-D9EECF4F6F4F}" srcOrd="2" destOrd="0" parTransId="{83019E21-668F-1D46-9E92-F2A5AD520E1C}" sibTransId="{CB56577F-6DDB-8643-AC2C-6CA462952AE6}"/>
    <dgm:cxn modelId="{145C553F-C42B-6541-BAE8-A38BDDDD4FF1}" type="presOf" srcId="{69172886-0DB5-5240-B3BF-ACA7A9A086EC}" destId="{3F5708FE-B504-0E43-A353-856F26D9CFBA}" srcOrd="1" destOrd="0" presId="urn:microsoft.com/office/officeart/2005/8/layout/cycle8"/>
    <dgm:cxn modelId="{F66E0919-C337-024A-A6BB-41F6DDF3AFE0}" type="presOf" srcId="{AF4EBF6F-CF95-E54A-869A-D9EECF4F6F4F}" destId="{CF266239-90B2-2A42-9E94-116A6450E3B1}" srcOrd="1" destOrd="0" presId="urn:microsoft.com/office/officeart/2005/8/layout/cycle8"/>
    <dgm:cxn modelId="{89D8CA14-A926-2941-AC9D-04F461565B4B}" type="presOf" srcId="{E80B9310-257D-E346-A91D-2ACF5B7438DC}" destId="{2E5E0ED7-20F7-9B4F-A1B3-859633D32B7A}" srcOrd="0" destOrd="0" presId="urn:microsoft.com/office/officeart/2005/8/layout/cycle8"/>
    <dgm:cxn modelId="{9A7F503C-00B4-B540-AB9B-2326B6584A66}" type="presOf" srcId="{5DBD69D2-0C60-F44C-8BCA-CBD2919A725E}" destId="{D9CEEFE7-5EFF-FA4A-A976-020055A6D952}" srcOrd="0" destOrd="0" presId="urn:microsoft.com/office/officeart/2005/8/layout/cycle8"/>
    <dgm:cxn modelId="{3D561330-F334-B44B-9DBC-35E3D7F9D506}" srcId="{5DBD69D2-0C60-F44C-8BCA-CBD2919A725E}" destId="{69172886-0DB5-5240-B3BF-ACA7A9A086EC}" srcOrd="1" destOrd="0" parTransId="{015D3072-9D41-0344-B7FF-5314B3092E26}" sibTransId="{5E19B6F4-C8DC-454F-8D63-FBFC0D489672}"/>
    <dgm:cxn modelId="{FA52E259-66C8-234C-8672-AD973DD9DF81}" type="presParOf" srcId="{D9CEEFE7-5EFF-FA4A-A976-020055A6D952}" destId="{2E5E0ED7-20F7-9B4F-A1B3-859633D32B7A}" srcOrd="0" destOrd="0" presId="urn:microsoft.com/office/officeart/2005/8/layout/cycle8"/>
    <dgm:cxn modelId="{9AFE4AA5-4666-E544-9AD7-66FD65C4AB93}" type="presParOf" srcId="{D9CEEFE7-5EFF-FA4A-A976-020055A6D952}" destId="{AE9AFC88-189C-3E42-B858-04B07D2141AC}" srcOrd="1" destOrd="0" presId="urn:microsoft.com/office/officeart/2005/8/layout/cycle8"/>
    <dgm:cxn modelId="{FC1F2CBC-B71F-2640-9AE0-758FC8239810}" type="presParOf" srcId="{D9CEEFE7-5EFF-FA4A-A976-020055A6D952}" destId="{008C33BA-8AD9-6C4E-B091-C086F32DAB5E}" srcOrd="2" destOrd="0" presId="urn:microsoft.com/office/officeart/2005/8/layout/cycle8"/>
    <dgm:cxn modelId="{7BE5F0B8-0E58-AD44-B680-01003E645B6A}" type="presParOf" srcId="{D9CEEFE7-5EFF-FA4A-A976-020055A6D952}" destId="{C0EB44F2-4038-9F45-9992-8B0E9007B772}" srcOrd="3" destOrd="0" presId="urn:microsoft.com/office/officeart/2005/8/layout/cycle8"/>
    <dgm:cxn modelId="{21F8A845-5083-0E45-A159-43D09A8463AF}" type="presParOf" srcId="{D9CEEFE7-5EFF-FA4A-A976-020055A6D952}" destId="{28059A36-751E-C841-985D-BE4DEC61D7D3}" srcOrd="4" destOrd="0" presId="urn:microsoft.com/office/officeart/2005/8/layout/cycle8"/>
    <dgm:cxn modelId="{5BEF0CE9-0DB6-1948-8D9C-95FB12FD0A9D}" type="presParOf" srcId="{D9CEEFE7-5EFF-FA4A-A976-020055A6D952}" destId="{0BA1E6F4-43DB-5D4D-8D4E-B2F22C5FAB0D}" srcOrd="5" destOrd="0" presId="urn:microsoft.com/office/officeart/2005/8/layout/cycle8"/>
    <dgm:cxn modelId="{26C05EF0-6448-1448-92AF-26B14218D940}" type="presParOf" srcId="{D9CEEFE7-5EFF-FA4A-A976-020055A6D952}" destId="{E6F20A36-5A4B-C94D-994D-2C522292112C}" srcOrd="6" destOrd="0" presId="urn:microsoft.com/office/officeart/2005/8/layout/cycle8"/>
    <dgm:cxn modelId="{55225653-A0CE-C745-8334-870D946C8774}" type="presParOf" srcId="{D9CEEFE7-5EFF-FA4A-A976-020055A6D952}" destId="{3F5708FE-B504-0E43-A353-856F26D9CFBA}" srcOrd="7" destOrd="0" presId="urn:microsoft.com/office/officeart/2005/8/layout/cycle8"/>
    <dgm:cxn modelId="{FB194810-AD07-2945-940E-9A26312E171A}" type="presParOf" srcId="{D9CEEFE7-5EFF-FA4A-A976-020055A6D952}" destId="{606229C8-674C-B745-9B35-DC575EC3CFF0}" srcOrd="8" destOrd="0" presId="urn:microsoft.com/office/officeart/2005/8/layout/cycle8"/>
    <dgm:cxn modelId="{45C3611A-0687-B045-8909-C5E392F3ACFF}" type="presParOf" srcId="{D9CEEFE7-5EFF-FA4A-A976-020055A6D952}" destId="{E540D472-E232-6743-90D7-B0862DBF00B1}" srcOrd="9" destOrd="0" presId="urn:microsoft.com/office/officeart/2005/8/layout/cycle8"/>
    <dgm:cxn modelId="{B51EF63E-C14B-B446-AAB8-2A6FAFB5FB88}" type="presParOf" srcId="{D9CEEFE7-5EFF-FA4A-A976-020055A6D952}" destId="{2958A532-AAD3-744D-AA0E-DE06745EA517}" srcOrd="10" destOrd="0" presId="urn:microsoft.com/office/officeart/2005/8/layout/cycle8"/>
    <dgm:cxn modelId="{472FE29F-1ABA-F242-8572-E94CED1FACFB}" type="presParOf" srcId="{D9CEEFE7-5EFF-FA4A-A976-020055A6D952}" destId="{CF266239-90B2-2A42-9E94-116A6450E3B1}" srcOrd="11" destOrd="0" presId="urn:microsoft.com/office/officeart/2005/8/layout/cycle8"/>
    <dgm:cxn modelId="{AB4F7B66-993F-6A4E-86EC-614541F8D83B}" type="presParOf" srcId="{D9CEEFE7-5EFF-FA4A-A976-020055A6D952}" destId="{7E4D7676-C765-E449-BCB9-5B44CB751CA0}" srcOrd="12" destOrd="0" presId="urn:microsoft.com/office/officeart/2005/8/layout/cycle8"/>
    <dgm:cxn modelId="{CAEB7BC3-742B-214E-97EE-5F1811FE38C2}" type="presParOf" srcId="{D9CEEFE7-5EFF-FA4A-A976-020055A6D952}" destId="{611BFAFC-9268-BB41-A989-BD00CE55B853}" srcOrd="13" destOrd="0" presId="urn:microsoft.com/office/officeart/2005/8/layout/cycle8"/>
    <dgm:cxn modelId="{5CA521AD-851E-B844-954B-0489B6BB1499}" type="presParOf" srcId="{D9CEEFE7-5EFF-FA4A-A976-020055A6D952}" destId="{05610B17-59CA-CC4A-99DF-68B2436EB8D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53A60-8908-8149-9A5B-5C0B594C191D}">
      <dsp:nvSpPr>
        <dsp:cNvPr id="0" name=""/>
        <dsp:cNvSpPr/>
      </dsp:nvSpPr>
      <dsp:spPr>
        <a:xfrm>
          <a:off x="568224" y="0"/>
          <a:ext cx="2520224" cy="2520224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API</a:t>
          </a:r>
          <a:endParaRPr lang="zh-CN" altLang="en-US" sz="1200" kern="1200" dirty="0"/>
        </a:p>
      </dsp:txBody>
      <dsp:txXfrm>
        <a:off x="1387927" y="126011"/>
        <a:ext cx="880818" cy="378033"/>
      </dsp:txXfrm>
    </dsp:sp>
    <dsp:sp modelId="{62D3EF76-1059-2D4A-B0C2-3C067FAEEB8C}">
      <dsp:nvSpPr>
        <dsp:cNvPr id="0" name=""/>
        <dsp:cNvSpPr/>
      </dsp:nvSpPr>
      <dsp:spPr>
        <a:xfrm>
          <a:off x="883252" y="630055"/>
          <a:ext cx="1890168" cy="1890168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Business</a:t>
          </a:r>
          <a:endParaRPr lang="zh-CN" altLang="en-US" sz="1200" kern="1200" dirty="0"/>
        </a:p>
      </dsp:txBody>
      <dsp:txXfrm>
        <a:off x="1387927" y="748191"/>
        <a:ext cx="880818" cy="354406"/>
      </dsp:txXfrm>
    </dsp:sp>
    <dsp:sp modelId="{0B06E129-0375-644C-8473-DA08AF13DC6C}">
      <dsp:nvSpPr>
        <dsp:cNvPr id="0" name=""/>
        <dsp:cNvSpPr/>
      </dsp:nvSpPr>
      <dsp:spPr>
        <a:xfrm>
          <a:off x="1198280" y="1260112"/>
          <a:ext cx="1260112" cy="1260112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core</a:t>
          </a:r>
          <a:endParaRPr lang="zh-CN" altLang="en-US" sz="1200" kern="1200" dirty="0"/>
        </a:p>
      </dsp:txBody>
      <dsp:txXfrm>
        <a:off x="1382819" y="1575140"/>
        <a:ext cx="891033" cy="630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4247-E465-2244-BC61-A3593FA00014}">
      <dsp:nvSpPr>
        <dsp:cNvPr id="0" name=""/>
        <dsp:cNvSpPr/>
      </dsp:nvSpPr>
      <dsp:spPr>
        <a:xfrm rot="16200000">
          <a:off x="362011" y="-362011"/>
          <a:ext cx="1412044" cy="2136068"/>
        </a:xfrm>
        <a:prstGeom prst="round1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Android</a:t>
          </a:r>
          <a:r>
            <a:rPr lang="zh-CN" altLang="en-US" sz="2600" kern="1200" dirty="0" smtClean="0"/>
            <a:t> </a:t>
          </a:r>
          <a:r>
            <a:rPr lang="en-US" altLang="zh-CN" sz="2600" kern="1200" dirty="0" err="1" smtClean="0"/>
            <a:t>Api</a:t>
          </a:r>
          <a:endParaRPr lang="zh-CN" altLang="en-US" sz="2600" kern="1200" dirty="0"/>
        </a:p>
      </dsp:txBody>
      <dsp:txXfrm rot="5400000">
        <a:off x="0" y="0"/>
        <a:ext cx="2136068" cy="1059033"/>
      </dsp:txXfrm>
    </dsp:sp>
    <dsp:sp modelId="{19ADC138-5BBF-B746-B621-23A550867B46}">
      <dsp:nvSpPr>
        <dsp:cNvPr id="0" name=""/>
        <dsp:cNvSpPr/>
      </dsp:nvSpPr>
      <dsp:spPr>
        <a:xfrm>
          <a:off x="2136068" y="0"/>
          <a:ext cx="2136068" cy="1412044"/>
        </a:xfrm>
        <a:prstGeom prst="round1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Rom</a:t>
          </a:r>
          <a:r>
            <a:rPr lang="zh-CN" altLang="en-US" sz="2600" kern="1200" dirty="0" smtClean="0"/>
            <a:t> 版本</a:t>
          </a:r>
          <a:endParaRPr lang="zh-CN" altLang="en-US" sz="2600" kern="1200" dirty="0"/>
        </a:p>
      </dsp:txBody>
      <dsp:txXfrm>
        <a:off x="2136068" y="0"/>
        <a:ext cx="2136068" cy="1059033"/>
      </dsp:txXfrm>
    </dsp:sp>
    <dsp:sp modelId="{A79255EA-D351-A549-B969-46C43FB68B15}">
      <dsp:nvSpPr>
        <dsp:cNvPr id="0" name=""/>
        <dsp:cNvSpPr/>
      </dsp:nvSpPr>
      <dsp:spPr>
        <a:xfrm rot="10800000">
          <a:off x="0" y="1412044"/>
          <a:ext cx="2136068" cy="1412044"/>
        </a:xfrm>
        <a:prstGeom prst="round1Rect">
          <a:avLst/>
        </a:prstGeom>
        <a:solidFill>
          <a:srgbClr val="00A0E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dirty="0" smtClean="0"/>
            <a:t>so</a:t>
          </a:r>
          <a:r>
            <a:rPr lang="zh-CN" altLang="en-US" sz="2600" kern="1200" dirty="0" smtClean="0"/>
            <a:t>版本</a:t>
          </a:r>
          <a:endParaRPr lang="zh-CN" altLang="en-US" sz="2600" kern="1200" dirty="0"/>
        </a:p>
      </dsp:txBody>
      <dsp:txXfrm rot="10800000">
        <a:off x="0" y="1765055"/>
        <a:ext cx="2136068" cy="1059033"/>
      </dsp:txXfrm>
    </dsp:sp>
    <dsp:sp modelId="{645B7B4B-7A0A-C14B-81AB-84F538C4D405}">
      <dsp:nvSpPr>
        <dsp:cNvPr id="0" name=""/>
        <dsp:cNvSpPr/>
      </dsp:nvSpPr>
      <dsp:spPr>
        <a:xfrm rot="5400000">
          <a:off x="2498080" y="1050032"/>
          <a:ext cx="1412044" cy="2136068"/>
        </a:xfrm>
        <a:prstGeom prst="round1Rect">
          <a:avLst/>
        </a:prstGeom>
        <a:solidFill>
          <a:srgbClr val="349C2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SDK</a:t>
          </a:r>
          <a:r>
            <a:rPr lang="zh-CN" altLang="en-US" sz="2600" kern="1200" dirty="0" smtClean="0"/>
            <a:t> 版本</a:t>
          </a:r>
          <a:endParaRPr lang="zh-CN" altLang="en-US" sz="2600" kern="1200" dirty="0"/>
        </a:p>
      </dsp:txBody>
      <dsp:txXfrm rot="-5400000">
        <a:off x="2136068" y="1765054"/>
        <a:ext cx="2136068" cy="1059033"/>
      </dsp:txXfrm>
    </dsp:sp>
    <dsp:sp modelId="{EF15AC09-153A-0B44-A70B-EDB60A90EEA0}">
      <dsp:nvSpPr>
        <dsp:cNvPr id="0" name=""/>
        <dsp:cNvSpPr/>
      </dsp:nvSpPr>
      <dsp:spPr>
        <a:xfrm>
          <a:off x="1495247" y="1059033"/>
          <a:ext cx="1281640" cy="706022"/>
        </a:xfrm>
        <a:prstGeom prst="roundRec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兼容</a:t>
          </a:r>
          <a:endParaRPr lang="zh-CN" altLang="en-US" sz="2600" kern="1200" dirty="0"/>
        </a:p>
      </dsp:txBody>
      <dsp:txXfrm>
        <a:off x="1529712" y="1093498"/>
        <a:ext cx="1212710" cy="637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E0ED7-20F7-9B4F-A1B3-859633D32B7A}">
      <dsp:nvSpPr>
        <dsp:cNvPr id="0" name=""/>
        <dsp:cNvSpPr/>
      </dsp:nvSpPr>
      <dsp:spPr>
        <a:xfrm>
          <a:off x="1155864" y="216329"/>
          <a:ext cx="2795640" cy="2795640"/>
        </a:xfrm>
        <a:prstGeom prst="pie">
          <a:avLst>
            <a:gd name="adj1" fmla="val 16200000"/>
            <a:gd name="adj2" fmla="val 1800000"/>
          </a:avLst>
        </a:prstGeom>
        <a:solidFill>
          <a:srgbClr val="00A0E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灵活</a:t>
          </a:r>
          <a:endParaRPr lang="zh-CN" altLang="en-US" sz="3200" kern="1200" dirty="0"/>
        </a:p>
      </dsp:txBody>
      <dsp:txXfrm>
        <a:off x="2629233" y="808738"/>
        <a:ext cx="998443" cy="832036"/>
      </dsp:txXfrm>
    </dsp:sp>
    <dsp:sp modelId="{28059A36-751E-C841-985D-BE4DEC61D7D3}">
      <dsp:nvSpPr>
        <dsp:cNvPr id="0" name=""/>
        <dsp:cNvSpPr/>
      </dsp:nvSpPr>
      <dsp:spPr>
        <a:xfrm>
          <a:off x="1098287" y="316173"/>
          <a:ext cx="2795640" cy="279564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稳定</a:t>
          </a:r>
          <a:endParaRPr lang="zh-CN" altLang="en-US" sz="3200" kern="1200" dirty="0"/>
        </a:p>
      </dsp:txBody>
      <dsp:txXfrm>
        <a:off x="1763916" y="2130012"/>
        <a:ext cx="1497664" cy="732191"/>
      </dsp:txXfrm>
    </dsp:sp>
    <dsp:sp modelId="{606229C8-674C-B745-9B35-DC575EC3CFF0}">
      <dsp:nvSpPr>
        <dsp:cNvPr id="0" name=""/>
        <dsp:cNvSpPr/>
      </dsp:nvSpPr>
      <dsp:spPr>
        <a:xfrm>
          <a:off x="1040710" y="216329"/>
          <a:ext cx="2795640" cy="2795640"/>
        </a:xfrm>
        <a:prstGeom prst="pie">
          <a:avLst>
            <a:gd name="adj1" fmla="val 9000000"/>
            <a:gd name="adj2" fmla="val 1620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易用</a:t>
          </a:r>
          <a:endParaRPr lang="zh-CN" altLang="en-US" sz="3200" kern="1200" dirty="0"/>
        </a:p>
      </dsp:txBody>
      <dsp:txXfrm>
        <a:off x="1364539" y="808738"/>
        <a:ext cx="998443" cy="832036"/>
      </dsp:txXfrm>
    </dsp:sp>
    <dsp:sp modelId="{7E4D7676-C765-E449-BCB9-5B44CB751CA0}">
      <dsp:nvSpPr>
        <dsp:cNvPr id="0" name=""/>
        <dsp:cNvSpPr/>
      </dsp:nvSpPr>
      <dsp:spPr>
        <a:xfrm>
          <a:off x="983031" y="43265"/>
          <a:ext cx="3141767" cy="314176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1BFAFC-9268-BB41-A989-BD00CE55B853}">
      <dsp:nvSpPr>
        <dsp:cNvPr id="0" name=""/>
        <dsp:cNvSpPr/>
      </dsp:nvSpPr>
      <dsp:spPr>
        <a:xfrm>
          <a:off x="925224" y="142933"/>
          <a:ext cx="3141767" cy="314176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610B17-59CA-CC4A-99DF-68B2436EB8D3}">
      <dsp:nvSpPr>
        <dsp:cNvPr id="0" name=""/>
        <dsp:cNvSpPr/>
      </dsp:nvSpPr>
      <dsp:spPr>
        <a:xfrm>
          <a:off x="867416" y="43265"/>
          <a:ext cx="3141767" cy="314176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1952D-FF9F-4B27-96D5-499BC6EEFFCB}" type="datetimeFigureOut">
              <a:rPr lang="zh-CN" altLang="en-US" smtClean="0"/>
              <a:pPr/>
              <a:t>16/9/25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67CB3-6AE4-4F82-8DAB-5C36994BF5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9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  <a:pPr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6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77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90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82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5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74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69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7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79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2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01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7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7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33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45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76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9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5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33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1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487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76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82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52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0CA6C3C-D612-47DC-B711-9F1C573AC483}" type="datetime1">
              <a:rPr lang="zh-CN" altLang="en-US" smtClean="0"/>
              <a:pPr>
                <a:defRPr/>
              </a:pPr>
              <a:t>16/9/25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A3C862-8B8C-47B6-87A1-A028E93F27F0}" type="slidenum">
              <a:rPr lang="zh-CN" altLang="en-US" smtClean="0"/>
              <a:pPr>
                <a:defRPr/>
              </a:pPr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182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2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4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25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5403B-DC0A-4A76-BD1D-4B3029668228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6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253700" y="4211022"/>
            <a:ext cx="1352549" cy="2933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1257300" y="1200150"/>
            <a:ext cx="6629400" cy="28194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9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0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253700" y="4211022"/>
            <a:ext cx="1718100" cy="418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0" lang="zh-CN" altLang="en-US" sz="126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正文内容（一级）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9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4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9" name="Rectangle 31"/>
          <p:cNvSpPr/>
          <p:nvPr/>
        </p:nvSpPr>
        <p:spPr>
          <a:xfrm>
            <a:off x="2143108" y="2676530"/>
            <a:ext cx="1571636" cy="285752"/>
          </a:xfrm>
          <a:prstGeom prst="rect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A76DC"/>
                </a:solidFill>
              </a:ln>
              <a:solidFill>
                <a:srgbClr val="1A76DC"/>
              </a:solidFill>
              <a:latin typeface="+mn-ea"/>
              <a:ea typeface="+mn-ea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500034" y="3033720"/>
            <a:ext cx="1571636" cy="285752"/>
          </a:xfrm>
          <a:prstGeom prst="rect">
            <a:avLst/>
          </a:prstGeom>
          <a:solidFill>
            <a:srgbClr val="07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1" name="Rectangle 34"/>
          <p:cNvSpPr/>
          <p:nvPr/>
        </p:nvSpPr>
        <p:spPr>
          <a:xfrm>
            <a:off x="3786182" y="2319340"/>
            <a:ext cx="1571636" cy="285752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9" name="Rectangle 35"/>
          <p:cNvSpPr/>
          <p:nvPr/>
        </p:nvSpPr>
        <p:spPr>
          <a:xfrm>
            <a:off x="5429256" y="1962150"/>
            <a:ext cx="1571636" cy="285752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46" name="Rectangle 37"/>
          <p:cNvSpPr/>
          <p:nvPr/>
        </p:nvSpPr>
        <p:spPr>
          <a:xfrm>
            <a:off x="7072330" y="1604960"/>
            <a:ext cx="1571636" cy="285752"/>
          </a:xfrm>
          <a:prstGeom prst="rect">
            <a:avLst/>
          </a:prstGeom>
          <a:solidFill>
            <a:srgbClr val="D9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58" name="Straight Connector 37"/>
          <p:cNvCxnSpPr/>
          <p:nvPr/>
        </p:nvCxnSpPr>
        <p:spPr>
          <a:xfrm rot="5400000">
            <a:off x="2195014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6"/>
          <p:cNvCxnSpPr/>
          <p:nvPr/>
        </p:nvCxnSpPr>
        <p:spPr>
          <a:xfrm rot="5400000">
            <a:off x="6664726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占位符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0034" y="3436219"/>
            <a:ext cx="1571636" cy="14215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76" name="文本占位符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43107" y="3059845"/>
            <a:ext cx="1571636" cy="14215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77" name="文本占位符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86183" y="2693258"/>
            <a:ext cx="1571636" cy="14215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78" name="文本占位符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429256" y="2349080"/>
            <a:ext cx="1571636" cy="14215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79" name="文本占位符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72330" y="2014688"/>
            <a:ext cx="1571636" cy="14215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7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cxnSp>
        <p:nvCxnSpPr>
          <p:cNvPr id="51" name="Straight Connector 37"/>
          <p:cNvCxnSpPr/>
          <p:nvPr/>
        </p:nvCxnSpPr>
        <p:spPr>
          <a:xfrm rot="5400000">
            <a:off x="2929060" y="385629"/>
            <a:ext cx="286546" cy="10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46"/>
          <p:cNvCxnSpPr/>
          <p:nvPr/>
        </p:nvCxnSpPr>
        <p:spPr>
          <a:xfrm rot="5400000">
            <a:off x="5929456" y="385629"/>
            <a:ext cx="286546" cy="10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1802" y="209550"/>
            <a:ext cx="3000396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8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9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1123950"/>
            <a:ext cx="69759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0" lang="zh-CN" altLang="en-US" sz="126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正文内容（一级）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6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907310" y="2295861"/>
            <a:ext cx="1352549" cy="6338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9" name="Bent Arrow 18"/>
          <p:cNvSpPr/>
          <p:nvPr/>
        </p:nvSpPr>
        <p:spPr>
          <a:xfrm>
            <a:off x="1724012" y="2932563"/>
            <a:ext cx="1821669" cy="1163187"/>
          </a:xfrm>
          <a:prstGeom prst="bentArrow">
            <a:avLst/>
          </a:prstGeom>
          <a:solidFill>
            <a:srgbClr val="1A76DC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Bent Arrow 20"/>
          <p:cNvSpPr/>
          <p:nvPr/>
        </p:nvSpPr>
        <p:spPr>
          <a:xfrm>
            <a:off x="5889900" y="2221726"/>
            <a:ext cx="1821669" cy="1163187"/>
          </a:xfrm>
          <a:prstGeom prst="bentArrow">
            <a:avLst/>
          </a:prstGeom>
          <a:solidFill>
            <a:srgbClr val="79D6FF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Bent Arrow 19"/>
          <p:cNvSpPr/>
          <p:nvPr/>
        </p:nvSpPr>
        <p:spPr>
          <a:xfrm>
            <a:off x="3802868" y="2544834"/>
            <a:ext cx="1821669" cy="1163187"/>
          </a:xfrm>
          <a:prstGeom prst="bentArrow">
            <a:avLst/>
          </a:prstGeom>
          <a:solidFill>
            <a:srgbClr val="00A0E9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1" name="文本占位符 54"/>
          <p:cNvSpPr>
            <a:spLocks noGrp="1"/>
          </p:cNvSpPr>
          <p:nvPr>
            <p:ph type="body" sz="quarter" idx="12" hasCustomPrompt="1"/>
          </p:nvPr>
        </p:nvSpPr>
        <p:spPr>
          <a:xfrm>
            <a:off x="3995965" y="1904796"/>
            <a:ext cx="1352549" cy="6338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32" name="文本占位符 54"/>
          <p:cNvSpPr>
            <a:spLocks noGrp="1"/>
          </p:cNvSpPr>
          <p:nvPr>
            <p:ph type="body" sz="quarter" idx="13" hasCustomPrompt="1"/>
          </p:nvPr>
        </p:nvSpPr>
        <p:spPr>
          <a:xfrm>
            <a:off x="6064161" y="1587866"/>
            <a:ext cx="1352549" cy="6338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6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4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18135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>
          <a:xfrm>
            <a:off x="1084519" y="1809749"/>
            <a:ext cx="1066800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2600667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4568870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550070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图片占位符 2"/>
          <p:cNvSpPr>
            <a:spLocks noGrp="1"/>
          </p:cNvSpPr>
          <p:nvPr>
            <p:ph type="pic" sz="quarter" idx="17"/>
          </p:nvPr>
        </p:nvSpPr>
        <p:spPr>
          <a:xfrm>
            <a:off x="3059891" y="2803502"/>
            <a:ext cx="1066800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18"/>
          </p:nvPr>
        </p:nvSpPr>
        <p:spPr>
          <a:xfrm>
            <a:off x="5005398" y="1809749"/>
            <a:ext cx="1066800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33" name="图片占位符 2"/>
          <p:cNvSpPr>
            <a:spLocks noGrp="1"/>
          </p:cNvSpPr>
          <p:nvPr>
            <p:ph type="pic" sz="quarter" idx="19"/>
          </p:nvPr>
        </p:nvSpPr>
        <p:spPr>
          <a:xfrm>
            <a:off x="6907700" y="2803502"/>
            <a:ext cx="1066800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34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2740070" y="1809749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35" name="文本占位符 54"/>
          <p:cNvSpPr>
            <a:spLocks noGrp="1"/>
          </p:cNvSpPr>
          <p:nvPr>
            <p:ph type="body" sz="quarter" idx="21" hasCustomPrompt="1"/>
          </p:nvPr>
        </p:nvSpPr>
        <p:spPr>
          <a:xfrm>
            <a:off x="4568871" y="3181350"/>
            <a:ext cx="1981200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36" name="文本占位符 54"/>
          <p:cNvSpPr>
            <a:spLocks noGrp="1"/>
          </p:cNvSpPr>
          <p:nvPr>
            <p:ph type="body" sz="quarter" idx="22" hasCustomPrompt="1"/>
          </p:nvPr>
        </p:nvSpPr>
        <p:spPr>
          <a:xfrm>
            <a:off x="6600275" y="1809749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318135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>
          <a:xfrm>
            <a:off x="1084519" y="1809749"/>
            <a:ext cx="1052211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2600667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4568870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6550070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54"/>
          <p:cNvSpPr>
            <a:spLocks noGrp="1"/>
          </p:cNvSpPr>
          <p:nvPr>
            <p:ph type="body" sz="quarter" idx="17" hasCustomPrompt="1"/>
          </p:nvPr>
        </p:nvSpPr>
        <p:spPr>
          <a:xfrm>
            <a:off x="2734111" y="317790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8"/>
          </p:nvPr>
        </p:nvSpPr>
        <p:spPr>
          <a:xfrm>
            <a:off x="3056630" y="1806299"/>
            <a:ext cx="1052211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0" name="文本占位符 54"/>
          <p:cNvSpPr>
            <a:spLocks noGrp="1"/>
          </p:cNvSpPr>
          <p:nvPr>
            <p:ph type="body" sz="quarter" idx="19" hasCustomPrompt="1"/>
          </p:nvPr>
        </p:nvSpPr>
        <p:spPr>
          <a:xfrm>
            <a:off x="4702314" y="317790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21" name="图片占位符 2"/>
          <p:cNvSpPr>
            <a:spLocks noGrp="1"/>
          </p:cNvSpPr>
          <p:nvPr>
            <p:ph type="pic" sz="quarter" idx="20"/>
          </p:nvPr>
        </p:nvSpPr>
        <p:spPr>
          <a:xfrm>
            <a:off x="5024833" y="1806299"/>
            <a:ext cx="1052211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2" name="文本占位符 54"/>
          <p:cNvSpPr>
            <a:spLocks noGrp="1"/>
          </p:cNvSpPr>
          <p:nvPr>
            <p:ph type="body" sz="quarter" idx="21" hasCustomPrompt="1"/>
          </p:nvPr>
        </p:nvSpPr>
        <p:spPr>
          <a:xfrm>
            <a:off x="6705600" y="317790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22"/>
          </p:nvPr>
        </p:nvSpPr>
        <p:spPr>
          <a:xfrm>
            <a:off x="7028119" y="1806299"/>
            <a:ext cx="1052211" cy="101170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3376172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 userDrawn="1"/>
        </p:nvCxnSpPr>
        <p:spPr>
          <a:xfrm>
            <a:off x="5817195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图片占位符 2"/>
          <p:cNvSpPr>
            <a:spLocks noGrp="1"/>
          </p:cNvSpPr>
          <p:nvPr>
            <p:ph type="pic" sz="quarter" idx="17"/>
          </p:nvPr>
        </p:nvSpPr>
        <p:spPr>
          <a:xfrm>
            <a:off x="1600200" y="2704327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34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1438354" y="165735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35" name="文本占位符 54"/>
          <p:cNvSpPr>
            <a:spLocks noGrp="1"/>
          </p:cNvSpPr>
          <p:nvPr>
            <p:ph type="body" sz="quarter" idx="21" hasCustomPrompt="1"/>
          </p:nvPr>
        </p:nvSpPr>
        <p:spPr>
          <a:xfrm>
            <a:off x="3607396" y="3385479"/>
            <a:ext cx="1981200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23"/>
          </p:nvPr>
        </p:nvSpPr>
        <p:spPr>
          <a:xfrm>
            <a:off x="3880363" y="1662001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24"/>
          </p:nvPr>
        </p:nvSpPr>
        <p:spPr>
          <a:xfrm>
            <a:off x="6181646" y="2704327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0" name="文本占位符 54"/>
          <p:cNvSpPr>
            <a:spLocks noGrp="1"/>
          </p:cNvSpPr>
          <p:nvPr>
            <p:ph type="body" sz="quarter" idx="25" hasCustomPrompt="1"/>
          </p:nvPr>
        </p:nvSpPr>
        <p:spPr>
          <a:xfrm>
            <a:off x="6019800" y="1657350"/>
            <a:ext cx="1702395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 userDrawn="1"/>
        </p:nvCxnSpPr>
        <p:spPr>
          <a:xfrm>
            <a:off x="4573673" y="1335661"/>
            <a:ext cx="0" cy="3064889"/>
          </a:xfrm>
          <a:prstGeom prst="line">
            <a:avLst/>
          </a:prstGeom>
          <a:ln>
            <a:solidFill>
              <a:srgbClr val="00A0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图片占位符 2"/>
          <p:cNvSpPr>
            <a:spLocks noGrp="1"/>
          </p:cNvSpPr>
          <p:nvPr>
            <p:ph type="pic" sz="quarter" idx="23"/>
          </p:nvPr>
        </p:nvSpPr>
        <p:spPr>
          <a:xfrm>
            <a:off x="5607927" y="1662001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2" name="文本占位符 54"/>
          <p:cNvSpPr>
            <a:spLocks noGrp="1"/>
          </p:cNvSpPr>
          <p:nvPr>
            <p:ph type="body" sz="quarter" idx="24" hasCustomPrompt="1"/>
          </p:nvPr>
        </p:nvSpPr>
        <p:spPr>
          <a:xfrm>
            <a:off x="1560692" y="3667462"/>
            <a:ext cx="2550123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25"/>
          </p:nvPr>
        </p:nvSpPr>
        <p:spPr>
          <a:xfrm>
            <a:off x="2142444" y="1662001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7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5026175" y="3667462"/>
            <a:ext cx="2550123" cy="6338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11" name="文本占位符 54"/>
          <p:cNvSpPr>
            <a:spLocks noGrp="1"/>
          </p:cNvSpPr>
          <p:nvPr>
            <p:ph type="body" sz="quarter" idx="27" hasCustomPrompt="1"/>
          </p:nvPr>
        </p:nvSpPr>
        <p:spPr>
          <a:xfrm>
            <a:off x="1560691" y="3225345"/>
            <a:ext cx="2550123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12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5026174" y="3237825"/>
            <a:ext cx="2550123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31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1373273" y="637953"/>
            <a:ext cx="6400800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2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2187043" y="209550"/>
            <a:ext cx="4773261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cxnSp>
        <p:nvCxnSpPr>
          <p:cNvPr id="33" name="Straight Connector 37"/>
          <p:cNvCxnSpPr/>
          <p:nvPr userDrawn="1"/>
        </p:nvCxnSpPr>
        <p:spPr>
          <a:xfrm rot="5400000">
            <a:off x="1990858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46"/>
          <p:cNvCxnSpPr/>
          <p:nvPr userDrawn="1"/>
        </p:nvCxnSpPr>
        <p:spPr>
          <a:xfrm rot="5400000">
            <a:off x="6866596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1373273" y="637953"/>
            <a:ext cx="6400800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6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2187043" y="209550"/>
            <a:ext cx="4773261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cxnSp>
        <p:nvCxnSpPr>
          <p:cNvPr id="17" name="Straight Connector 37"/>
          <p:cNvCxnSpPr/>
          <p:nvPr userDrawn="1"/>
        </p:nvCxnSpPr>
        <p:spPr>
          <a:xfrm rot="5400000">
            <a:off x="1990858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/>
          <p:cNvCxnSpPr/>
          <p:nvPr userDrawn="1"/>
        </p:nvCxnSpPr>
        <p:spPr>
          <a:xfrm rot="5400000">
            <a:off x="6866596" y="385629"/>
            <a:ext cx="286546" cy="10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54"/>
          <p:cNvSpPr>
            <a:spLocks noGrp="1"/>
          </p:cNvSpPr>
          <p:nvPr>
            <p:ph type="body" sz="quarter" idx="24" hasCustomPrompt="1"/>
          </p:nvPr>
        </p:nvSpPr>
        <p:spPr>
          <a:xfrm>
            <a:off x="1373273" y="3471067"/>
            <a:ext cx="6400800" cy="1005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25"/>
          </p:nvPr>
        </p:nvSpPr>
        <p:spPr>
          <a:xfrm>
            <a:off x="3880362" y="1401188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1" name="文本占位符 54"/>
          <p:cNvSpPr>
            <a:spLocks noGrp="1"/>
          </p:cNvSpPr>
          <p:nvPr>
            <p:ph type="body" sz="quarter" idx="27" hasCustomPrompt="1"/>
          </p:nvPr>
        </p:nvSpPr>
        <p:spPr>
          <a:xfrm>
            <a:off x="1373273" y="3028950"/>
            <a:ext cx="6400800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3559" flipH="1">
            <a:off x="3015469" y="2910856"/>
            <a:ext cx="2602526" cy="2744852"/>
          </a:xfrm>
          <a:prstGeom prst="rect">
            <a:avLst/>
          </a:prstGeom>
        </p:spPr>
      </p:pic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3123427" y="1107052"/>
            <a:ext cx="3867150" cy="696912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5F5F5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请输入标题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0" hasCustomPrompt="1"/>
          </p:nvPr>
        </p:nvSpPr>
        <p:spPr>
          <a:xfrm>
            <a:off x="3124200" y="1809750"/>
            <a:ext cx="3867150" cy="99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请输入副标题</a:t>
            </a:r>
            <a:endParaRPr lang="zh-CN" altLang="en-US"/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2383156" y="4476750"/>
            <a:ext cx="4093843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国内领先的推送技术服务商</a:t>
            </a:r>
            <a:endParaRPr lang="zh-CN" altLang="en-US"/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2383156" y="4054682"/>
            <a:ext cx="4093843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主讲人：</a:t>
            </a:r>
            <a:r>
              <a:rPr lang="en-US" altLang="zh-CN" smtClean="0"/>
              <a:t>xxx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2"/>
          <p:cNvSpPr>
            <a:spLocks noGrp="1"/>
          </p:cNvSpPr>
          <p:nvPr>
            <p:ph type="pic" sz="quarter" idx="23"/>
          </p:nvPr>
        </p:nvSpPr>
        <p:spPr>
          <a:xfrm>
            <a:off x="3880363" y="1524876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5"/>
          </p:nvPr>
        </p:nvSpPr>
        <p:spPr>
          <a:xfrm>
            <a:off x="6447758" y="1532324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1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484310"/>
            <a:ext cx="1981200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27"/>
          </p:nvPr>
        </p:nvSpPr>
        <p:spPr>
          <a:xfrm>
            <a:off x="1339767" y="1524876"/>
            <a:ext cx="1386621" cy="131501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3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1066800" y="3027295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27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1066800" y="895350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5F5F5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28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3602137" y="895350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5F5F5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29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3599501" y="3499207"/>
            <a:ext cx="1981200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30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3599501" y="3042192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31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6164306" y="895350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5F5F5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32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6161670" y="3499207"/>
            <a:ext cx="1981200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33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6161670" y="3042192"/>
            <a:ext cx="1989094" cy="44211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7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4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990600" y="2117698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cxnSp>
        <p:nvCxnSpPr>
          <p:cNvPr id="17" name="Straight Connector 34"/>
          <p:cNvCxnSpPr/>
          <p:nvPr/>
        </p:nvCxnSpPr>
        <p:spPr>
          <a:xfrm rot="16200000" flipV="1">
            <a:off x="2819724" y="1809411"/>
            <a:ext cx="4091" cy="1071570"/>
          </a:xfrm>
          <a:prstGeom prst="line">
            <a:avLst/>
          </a:prstGeom>
          <a:solidFill>
            <a:srgbClr val="072C62"/>
          </a:solidFill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/>
          <p:nvPr/>
        </p:nvCxnSpPr>
        <p:spPr>
          <a:xfrm rot="5400000" flipH="1" flipV="1">
            <a:off x="6142075" y="1845615"/>
            <a:ext cx="4091" cy="999163"/>
          </a:xfrm>
          <a:prstGeom prst="line">
            <a:avLst/>
          </a:prstGeom>
          <a:solidFill>
            <a:srgbClr val="1A76DC"/>
          </a:solidFill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占位符 54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853112" y="1773557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56" name="文本占位符 54"/>
          <p:cNvSpPr>
            <a:spLocks noGrp="1"/>
          </p:cNvSpPr>
          <p:nvPr>
            <p:ph type="body" sz="quarter" idx="22" hasCustomPrompt="1"/>
          </p:nvPr>
        </p:nvSpPr>
        <p:spPr>
          <a:xfrm>
            <a:off x="6655017" y="2122988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1" name="Isosceles Triangle 7"/>
          <p:cNvSpPr/>
          <p:nvPr/>
        </p:nvSpPr>
        <p:spPr>
          <a:xfrm>
            <a:off x="2285015" y="2347240"/>
            <a:ext cx="2145078" cy="1849206"/>
          </a:xfrm>
          <a:prstGeom prst="triangle">
            <a:avLst/>
          </a:prstGeom>
          <a:solidFill>
            <a:srgbClr val="07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28" name="Isosceles Triangle 9"/>
          <p:cNvSpPr/>
          <p:nvPr/>
        </p:nvSpPr>
        <p:spPr>
          <a:xfrm>
            <a:off x="4572000" y="2347240"/>
            <a:ext cx="2145078" cy="1849206"/>
          </a:xfrm>
          <a:prstGeom prst="triangle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9" name="Isosceles Triangle 8"/>
          <p:cNvSpPr/>
          <p:nvPr/>
        </p:nvSpPr>
        <p:spPr>
          <a:xfrm>
            <a:off x="3929058" y="3227385"/>
            <a:ext cx="1126100" cy="970776"/>
          </a:xfrm>
          <a:prstGeom prst="triangl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36" name="Straight Connector 28"/>
          <p:cNvCxnSpPr>
            <a:stCxn id="39" idx="0"/>
          </p:cNvCxnSpPr>
          <p:nvPr/>
        </p:nvCxnSpPr>
        <p:spPr>
          <a:xfrm rot="5400000" flipH="1" flipV="1">
            <a:off x="4054217" y="2781040"/>
            <a:ext cx="884236" cy="84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c 10"/>
          <p:cNvSpPr/>
          <p:nvPr userDrawn="1"/>
        </p:nvSpPr>
        <p:spPr>
          <a:xfrm>
            <a:off x="6572264" y="1962150"/>
            <a:ext cx="1903642" cy="1903642"/>
          </a:xfrm>
          <a:prstGeom prst="arc">
            <a:avLst>
              <a:gd name="adj1" fmla="val 21571566"/>
              <a:gd name="adj2" fmla="val 10822907"/>
            </a:avLst>
          </a:prstGeom>
          <a:solidFill>
            <a:srgbClr val="79D6FF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8" name="Arc 9"/>
          <p:cNvSpPr/>
          <p:nvPr userDrawn="1"/>
        </p:nvSpPr>
        <p:spPr>
          <a:xfrm>
            <a:off x="4643438" y="1962150"/>
            <a:ext cx="1903642" cy="1903642"/>
          </a:xfrm>
          <a:prstGeom prst="arc">
            <a:avLst>
              <a:gd name="adj1" fmla="val 10782369"/>
              <a:gd name="adj2" fmla="val 0"/>
            </a:avLst>
          </a:prstGeom>
          <a:solidFill>
            <a:srgbClr val="00A0E9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9" name="Arc 7"/>
          <p:cNvSpPr/>
          <p:nvPr userDrawn="1"/>
        </p:nvSpPr>
        <p:spPr>
          <a:xfrm>
            <a:off x="785786" y="1962150"/>
            <a:ext cx="1903642" cy="1903642"/>
          </a:xfrm>
          <a:prstGeom prst="arc">
            <a:avLst>
              <a:gd name="adj1" fmla="val 10782369"/>
              <a:gd name="adj2" fmla="val 0"/>
            </a:avLst>
          </a:prstGeom>
          <a:solidFill>
            <a:srgbClr val="072C62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0" name="Arc 8"/>
          <p:cNvSpPr/>
          <p:nvPr userDrawn="1"/>
        </p:nvSpPr>
        <p:spPr>
          <a:xfrm>
            <a:off x="2714612" y="1962150"/>
            <a:ext cx="1903642" cy="1903642"/>
          </a:xfrm>
          <a:prstGeom prst="arc">
            <a:avLst>
              <a:gd name="adj1" fmla="val 21571566"/>
              <a:gd name="adj2" fmla="val 10822907"/>
            </a:avLst>
          </a:prstGeom>
          <a:solidFill>
            <a:srgbClr val="1A76DC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grpSp>
        <p:nvGrpSpPr>
          <p:cNvPr id="11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12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5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6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785786" y="3407129"/>
            <a:ext cx="1903642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7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786026" y="3043244"/>
            <a:ext cx="1911227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18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4635373" y="3407129"/>
            <a:ext cx="1903642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9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4635613" y="3043244"/>
            <a:ext cx="1911227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20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2704838" y="2107755"/>
            <a:ext cx="1903642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1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2705078" y="1743870"/>
            <a:ext cx="1911227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22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6571784" y="2107755"/>
            <a:ext cx="1903642" cy="9315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3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6572024" y="1743870"/>
            <a:ext cx="1911227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9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2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3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1376855" y="3790951"/>
            <a:ext cx="2869186" cy="838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25"/>
          </p:nvPr>
        </p:nvSpPr>
        <p:spPr>
          <a:xfrm>
            <a:off x="1371600" y="1808158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7"/>
          </p:nvPr>
        </p:nvSpPr>
        <p:spPr>
          <a:xfrm>
            <a:off x="2861983" y="1808158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8"/>
          </p:nvPr>
        </p:nvSpPr>
        <p:spPr>
          <a:xfrm>
            <a:off x="1374228" y="2747231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29"/>
          </p:nvPr>
        </p:nvSpPr>
        <p:spPr>
          <a:xfrm>
            <a:off x="2864611" y="2747231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9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1340421"/>
            <a:ext cx="2874441" cy="289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20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4882055" y="3790951"/>
            <a:ext cx="2869186" cy="838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1" name="图片占位符 2"/>
          <p:cNvSpPr>
            <a:spLocks noGrp="1"/>
          </p:cNvSpPr>
          <p:nvPr>
            <p:ph type="pic" sz="quarter" idx="31"/>
          </p:nvPr>
        </p:nvSpPr>
        <p:spPr>
          <a:xfrm>
            <a:off x="4876800" y="1808158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32"/>
          </p:nvPr>
        </p:nvSpPr>
        <p:spPr>
          <a:xfrm>
            <a:off x="6367183" y="1808158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33"/>
          </p:nvPr>
        </p:nvSpPr>
        <p:spPr>
          <a:xfrm>
            <a:off x="4879428" y="2747231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34"/>
          </p:nvPr>
        </p:nvSpPr>
        <p:spPr>
          <a:xfrm>
            <a:off x="6369811" y="2747231"/>
            <a:ext cx="1384058" cy="838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5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4876800" y="1340421"/>
            <a:ext cx="2874441" cy="289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1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4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0" y="1428750"/>
            <a:ext cx="4495800" cy="257088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8" name="图片占位符 15"/>
          <p:cNvSpPr>
            <a:spLocks noGrp="1"/>
          </p:cNvSpPr>
          <p:nvPr>
            <p:ph type="pic" sz="quarter" idx="16"/>
          </p:nvPr>
        </p:nvSpPr>
        <p:spPr>
          <a:xfrm>
            <a:off x="4648200" y="1428750"/>
            <a:ext cx="4495800" cy="257088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5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068658"/>
            <a:ext cx="7467600" cy="838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cxnSp>
        <p:nvCxnSpPr>
          <p:cNvPr id="12" name="Straight Connector 8"/>
          <p:cNvCxnSpPr/>
          <p:nvPr userDrawn="1"/>
        </p:nvCxnSpPr>
        <p:spPr>
          <a:xfrm rot="5400000">
            <a:off x="2785258" y="2928942"/>
            <a:ext cx="3572693" cy="79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00"/>
          <p:cNvGrpSpPr/>
          <p:nvPr userDrawn="1"/>
        </p:nvGrpSpPr>
        <p:grpSpPr>
          <a:xfrm>
            <a:off x="3993750" y="2774961"/>
            <a:ext cx="1149754" cy="85726"/>
            <a:chOff x="3993750" y="2774961"/>
            <a:chExt cx="1149754" cy="85726"/>
          </a:xfrm>
        </p:grpSpPr>
        <p:cxnSp>
          <p:nvCxnSpPr>
            <p:cNvPr id="14" name="Straight Connector 48"/>
            <p:cNvCxnSpPr>
              <a:stCxn id="23" idx="3"/>
              <a:endCxn id="50" idx="1"/>
            </p:cNvCxnSpPr>
            <p:nvPr/>
          </p:nvCxnSpPr>
          <p:spPr>
            <a:xfrm>
              <a:off x="3993750" y="281839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  <p:grpSp>
        <p:nvGrpSpPr>
          <p:cNvPr id="16" name="Group 99"/>
          <p:cNvGrpSpPr/>
          <p:nvPr userDrawn="1"/>
        </p:nvGrpSpPr>
        <p:grpSpPr>
          <a:xfrm>
            <a:off x="3993750" y="1708160"/>
            <a:ext cx="1149754" cy="85726"/>
            <a:chOff x="3993750" y="1708160"/>
            <a:chExt cx="1149754" cy="85726"/>
          </a:xfrm>
        </p:grpSpPr>
        <p:cxnSp>
          <p:nvCxnSpPr>
            <p:cNvPr id="17" name="Straight Connector 45"/>
            <p:cNvCxnSpPr>
              <a:stCxn id="26" idx="3"/>
              <a:endCxn id="38" idx="1"/>
            </p:cNvCxnSpPr>
            <p:nvPr/>
          </p:nvCxnSpPr>
          <p:spPr>
            <a:xfrm>
              <a:off x="3993750" y="1746824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  <p:grpSp>
        <p:nvGrpSpPr>
          <p:cNvPr id="19" name="Group 101"/>
          <p:cNvGrpSpPr/>
          <p:nvPr userDrawn="1"/>
        </p:nvGrpSpPr>
        <p:grpSpPr>
          <a:xfrm>
            <a:off x="3993750" y="3917960"/>
            <a:ext cx="1149754" cy="85726"/>
            <a:chOff x="3993750" y="3917960"/>
            <a:chExt cx="1149754" cy="85726"/>
          </a:xfrm>
        </p:grpSpPr>
        <p:cxnSp>
          <p:nvCxnSpPr>
            <p:cNvPr id="20" name="Straight Connector 50"/>
            <p:cNvCxnSpPr>
              <a:stCxn id="32" idx="3"/>
              <a:endCxn id="29" idx="1"/>
            </p:cNvCxnSpPr>
            <p:nvPr/>
          </p:nvCxnSpPr>
          <p:spPr>
            <a:xfrm>
              <a:off x="3993750" y="3961402"/>
              <a:ext cx="1149754" cy="15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357554" y="2500312"/>
            <a:ext cx="636196" cy="636164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26" name="Rectangle 13"/>
          <p:cNvSpPr/>
          <p:nvPr/>
        </p:nvSpPr>
        <p:spPr>
          <a:xfrm>
            <a:off x="3357554" y="1428742"/>
            <a:ext cx="636196" cy="636164"/>
          </a:xfrm>
          <a:prstGeom prst="rect">
            <a:avLst/>
          </a:prstGeom>
          <a:solidFill>
            <a:srgbClr val="072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29" name="Rectangle 27"/>
          <p:cNvSpPr/>
          <p:nvPr/>
        </p:nvSpPr>
        <p:spPr>
          <a:xfrm>
            <a:off x="5143504" y="3643320"/>
            <a:ext cx="636196" cy="636164"/>
          </a:xfrm>
          <a:prstGeom prst="rect">
            <a:avLst/>
          </a:prstGeom>
          <a:solidFill>
            <a:srgbClr val="D9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3357554" y="3643320"/>
            <a:ext cx="636196" cy="636164"/>
          </a:xfrm>
          <a:prstGeom prst="rect">
            <a:avLst/>
          </a:prstGeom>
          <a:solidFill>
            <a:srgbClr val="B7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8" name="Rectangle 16"/>
          <p:cNvSpPr/>
          <p:nvPr/>
        </p:nvSpPr>
        <p:spPr>
          <a:xfrm>
            <a:off x="5143504" y="1428742"/>
            <a:ext cx="636196" cy="636164"/>
          </a:xfrm>
          <a:prstGeom prst="rect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50" name="Rectangle 23"/>
          <p:cNvSpPr/>
          <p:nvPr/>
        </p:nvSpPr>
        <p:spPr>
          <a:xfrm>
            <a:off x="5143504" y="2500312"/>
            <a:ext cx="636196" cy="636164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54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858856" y="1792627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859096" y="1428742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56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858856" y="2859435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57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859096" y="2495550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58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858856" y="3986571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59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859096" y="3622686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60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5942569" y="1792627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61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5942809" y="1428742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62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5942569" y="2859435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63" name="文本占位符 54"/>
          <p:cNvSpPr>
            <a:spLocks noGrp="1"/>
          </p:cNvSpPr>
          <p:nvPr>
            <p:ph type="body" sz="quarter" idx="36" hasCustomPrompt="1"/>
          </p:nvPr>
        </p:nvSpPr>
        <p:spPr>
          <a:xfrm>
            <a:off x="5942809" y="2495550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64" name="文本占位符 54"/>
          <p:cNvSpPr>
            <a:spLocks noGrp="1"/>
          </p:cNvSpPr>
          <p:nvPr>
            <p:ph type="body" sz="quarter" idx="37" hasCustomPrompt="1"/>
          </p:nvPr>
        </p:nvSpPr>
        <p:spPr>
          <a:xfrm>
            <a:off x="5942569" y="3986571"/>
            <a:ext cx="2332012" cy="4743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65" name="文本占位符 54"/>
          <p:cNvSpPr>
            <a:spLocks noGrp="1"/>
          </p:cNvSpPr>
          <p:nvPr>
            <p:ph type="body" sz="quarter" idx="38" hasCustomPrompt="1"/>
          </p:nvPr>
        </p:nvSpPr>
        <p:spPr>
          <a:xfrm>
            <a:off x="5942809" y="3622686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</p:spTree>
    <p:extLst>
      <p:ext uri="{BB962C8B-B14F-4D97-AF65-F5344CB8AC3E}">
        <p14:creationId xmlns:p14="http://schemas.microsoft.com/office/powerpoint/2010/main" val="222923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36" name="Rectangle 582"/>
          <p:cNvSpPr>
            <a:spLocks noChangeArrowheads="1"/>
          </p:cNvSpPr>
          <p:nvPr userDrawn="1"/>
        </p:nvSpPr>
        <p:spPr bwMode="auto">
          <a:xfrm>
            <a:off x="4071934" y="1428750"/>
            <a:ext cx="1654371" cy="565231"/>
          </a:xfrm>
          <a:prstGeom prst="rect">
            <a:avLst/>
          </a:prstGeom>
          <a:solidFill>
            <a:srgbClr val="00A0E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37" name="Freeform 583"/>
          <p:cNvSpPr>
            <a:spLocks/>
          </p:cNvSpPr>
          <p:nvPr userDrawn="1"/>
        </p:nvSpPr>
        <p:spPr bwMode="auto">
          <a:xfrm>
            <a:off x="5726305" y="1428750"/>
            <a:ext cx="551949" cy="105372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5"/>
              </a:cxn>
              <a:cxn ang="0">
                <a:pos x="741" y="1428"/>
              </a:cxn>
              <a:cxn ang="0">
                <a:pos x="747" y="1183"/>
              </a:cxn>
              <a:cxn ang="0">
                <a:pos x="0" y="0"/>
              </a:cxn>
            </a:cxnLst>
            <a:rect l="0" t="0" r="r" b="b"/>
            <a:pathLst>
              <a:path w="747" h="1428">
                <a:moveTo>
                  <a:pt x="0" y="0"/>
                </a:moveTo>
                <a:lnTo>
                  <a:pt x="0" y="765"/>
                </a:lnTo>
                <a:lnTo>
                  <a:pt x="741" y="1428"/>
                </a:lnTo>
                <a:lnTo>
                  <a:pt x="74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072C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39" name="Rectangle 584"/>
          <p:cNvSpPr>
            <a:spLocks noChangeArrowheads="1"/>
          </p:cNvSpPr>
          <p:nvPr userDrawn="1"/>
        </p:nvSpPr>
        <p:spPr bwMode="auto">
          <a:xfrm>
            <a:off x="6269398" y="2306851"/>
            <a:ext cx="196282" cy="177096"/>
          </a:xfrm>
          <a:prstGeom prst="rect">
            <a:avLst/>
          </a:prstGeom>
          <a:solidFill>
            <a:srgbClr val="79D6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0" name="Rectangle 585"/>
          <p:cNvSpPr>
            <a:spLocks noChangeArrowheads="1"/>
          </p:cNvSpPr>
          <p:nvPr userDrawn="1"/>
        </p:nvSpPr>
        <p:spPr bwMode="auto">
          <a:xfrm>
            <a:off x="4071934" y="2175504"/>
            <a:ext cx="1654371" cy="565231"/>
          </a:xfrm>
          <a:prstGeom prst="rect">
            <a:avLst/>
          </a:prstGeom>
          <a:solidFill>
            <a:srgbClr val="00A0E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1" name="Freeform 586"/>
          <p:cNvSpPr>
            <a:spLocks/>
          </p:cNvSpPr>
          <p:nvPr userDrawn="1"/>
        </p:nvSpPr>
        <p:spPr bwMode="auto">
          <a:xfrm>
            <a:off x="5726305" y="2175504"/>
            <a:ext cx="547522" cy="615408"/>
          </a:xfrm>
          <a:custGeom>
            <a:avLst/>
            <a:gdLst/>
            <a:ahLst/>
            <a:cxnLst>
              <a:cxn ang="0">
                <a:pos x="0" y="765"/>
              </a:cxn>
              <a:cxn ang="0">
                <a:pos x="0" y="0"/>
              </a:cxn>
              <a:cxn ang="0">
                <a:pos x="741" y="595"/>
              </a:cxn>
              <a:cxn ang="0">
                <a:pos x="741" y="834"/>
              </a:cxn>
              <a:cxn ang="0">
                <a:pos x="0" y="765"/>
              </a:cxn>
            </a:cxnLst>
            <a:rect l="0" t="0" r="r" b="b"/>
            <a:pathLst>
              <a:path w="741" h="834">
                <a:moveTo>
                  <a:pt x="0" y="765"/>
                </a:moveTo>
                <a:lnTo>
                  <a:pt x="0" y="0"/>
                </a:lnTo>
                <a:lnTo>
                  <a:pt x="741" y="595"/>
                </a:lnTo>
                <a:lnTo>
                  <a:pt x="741" y="834"/>
                </a:lnTo>
                <a:lnTo>
                  <a:pt x="0" y="765"/>
                </a:lnTo>
                <a:close/>
              </a:path>
            </a:pathLst>
          </a:custGeom>
          <a:solidFill>
            <a:srgbClr val="072C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2" name="Rectangle 587"/>
          <p:cNvSpPr>
            <a:spLocks noChangeArrowheads="1"/>
          </p:cNvSpPr>
          <p:nvPr userDrawn="1"/>
        </p:nvSpPr>
        <p:spPr bwMode="auto">
          <a:xfrm>
            <a:off x="6269398" y="2613817"/>
            <a:ext cx="196282" cy="177096"/>
          </a:xfrm>
          <a:prstGeom prst="rect">
            <a:avLst/>
          </a:prstGeom>
          <a:solidFill>
            <a:srgbClr val="79D6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3" name="Rectangle 588"/>
          <p:cNvSpPr>
            <a:spLocks noChangeArrowheads="1"/>
          </p:cNvSpPr>
          <p:nvPr userDrawn="1"/>
        </p:nvSpPr>
        <p:spPr bwMode="auto">
          <a:xfrm>
            <a:off x="4071934" y="2939968"/>
            <a:ext cx="1654371" cy="563755"/>
          </a:xfrm>
          <a:prstGeom prst="rect">
            <a:avLst/>
          </a:prstGeom>
          <a:solidFill>
            <a:srgbClr val="00A0E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4" name="Freeform 589"/>
          <p:cNvSpPr>
            <a:spLocks/>
          </p:cNvSpPr>
          <p:nvPr userDrawn="1"/>
        </p:nvSpPr>
        <p:spPr bwMode="auto">
          <a:xfrm>
            <a:off x="5726305" y="2882412"/>
            <a:ext cx="560803" cy="621312"/>
          </a:xfrm>
          <a:custGeom>
            <a:avLst/>
            <a:gdLst/>
            <a:ahLst/>
            <a:cxnLst>
              <a:cxn ang="0">
                <a:pos x="759" y="263"/>
              </a:cxn>
              <a:cxn ang="0">
                <a:pos x="759" y="0"/>
              </a:cxn>
              <a:cxn ang="0">
                <a:pos x="0" y="79"/>
              </a:cxn>
              <a:cxn ang="0">
                <a:pos x="0" y="844"/>
              </a:cxn>
              <a:cxn ang="0">
                <a:pos x="759" y="263"/>
              </a:cxn>
            </a:cxnLst>
            <a:rect l="0" t="0" r="r" b="b"/>
            <a:pathLst>
              <a:path w="759" h="844">
                <a:moveTo>
                  <a:pt x="759" y="263"/>
                </a:moveTo>
                <a:lnTo>
                  <a:pt x="759" y="0"/>
                </a:lnTo>
                <a:lnTo>
                  <a:pt x="0" y="79"/>
                </a:lnTo>
                <a:lnTo>
                  <a:pt x="0" y="844"/>
                </a:lnTo>
                <a:lnTo>
                  <a:pt x="759" y="263"/>
                </a:lnTo>
                <a:close/>
              </a:path>
            </a:pathLst>
          </a:custGeom>
          <a:solidFill>
            <a:srgbClr val="072C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5" name="Rectangle 590"/>
          <p:cNvSpPr>
            <a:spLocks noChangeArrowheads="1"/>
          </p:cNvSpPr>
          <p:nvPr userDrawn="1"/>
        </p:nvSpPr>
        <p:spPr bwMode="auto">
          <a:xfrm>
            <a:off x="6269398" y="2883887"/>
            <a:ext cx="196282" cy="196282"/>
          </a:xfrm>
          <a:prstGeom prst="rect">
            <a:avLst/>
          </a:prstGeom>
          <a:solidFill>
            <a:srgbClr val="79D6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6" name="Rectangle 591"/>
          <p:cNvSpPr>
            <a:spLocks noChangeArrowheads="1"/>
          </p:cNvSpPr>
          <p:nvPr userDrawn="1"/>
        </p:nvSpPr>
        <p:spPr bwMode="auto">
          <a:xfrm>
            <a:off x="4071934" y="3686722"/>
            <a:ext cx="1654371" cy="565231"/>
          </a:xfrm>
          <a:prstGeom prst="rect">
            <a:avLst/>
          </a:prstGeom>
          <a:solidFill>
            <a:srgbClr val="00A0E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7" name="Freeform 592"/>
          <p:cNvSpPr>
            <a:spLocks/>
          </p:cNvSpPr>
          <p:nvPr userDrawn="1"/>
        </p:nvSpPr>
        <p:spPr bwMode="auto">
          <a:xfrm>
            <a:off x="5726305" y="3190853"/>
            <a:ext cx="551949" cy="1061100"/>
          </a:xfrm>
          <a:custGeom>
            <a:avLst/>
            <a:gdLst/>
            <a:ahLst/>
            <a:cxnLst>
              <a:cxn ang="0">
                <a:pos x="0" y="673"/>
              </a:cxn>
              <a:cxn ang="0">
                <a:pos x="0" y="1438"/>
              </a:cxn>
              <a:cxn ang="0">
                <a:pos x="747" y="275"/>
              </a:cxn>
              <a:cxn ang="0">
                <a:pos x="747" y="0"/>
              </a:cxn>
              <a:cxn ang="0">
                <a:pos x="0" y="673"/>
              </a:cxn>
            </a:cxnLst>
            <a:rect l="0" t="0" r="r" b="b"/>
            <a:pathLst>
              <a:path w="747" h="1438">
                <a:moveTo>
                  <a:pt x="0" y="673"/>
                </a:moveTo>
                <a:lnTo>
                  <a:pt x="0" y="1438"/>
                </a:lnTo>
                <a:lnTo>
                  <a:pt x="747" y="275"/>
                </a:lnTo>
                <a:lnTo>
                  <a:pt x="747" y="0"/>
                </a:lnTo>
                <a:lnTo>
                  <a:pt x="0" y="673"/>
                </a:lnTo>
                <a:close/>
              </a:path>
            </a:pathLst>
          </a:custGeom>
          <a:solidFill>
            <a:srgbClr val="072C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sp>
        <p:nvSpPr>
          <p:cNvPr id="48" name="Rectangle 593"/>
          <p:cNvSpPr>
            <a:spLocks noChangeArrowheads="1"/>
          </p:cNvSpPr>
          <p:nvPr userDrawn="1"/>
        </p:nvSpPr>
        <p:spPr bwMode="auto">
          <a:xfrm>
            <a:off x="6269398" y="3193805"/>
            <a:ext cx="196282" cy="196282"/>
          </a:xfrm>
          <a:prstGeom prst="rect">
            <a:avLst/>
          </a:prstGeom>
          <a:solidFill>
            <a:srgbClr val="79D6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ea"/>
              <a:ea typeface="+mn-ea"/>
            </a:endParaRPr>
          </a:p>
        </p:txBody>
      </p:sp>
      <p:grpSp>
        <p:nvGrpSpPr>
          <p:cNvPr id="49" name="Group 40"/>
          <p:cNvGrpSpPr/>
          <p:nvPr userDrawn="1"/>
        </p:nvGrpSpPr>
        <p:grpSpPr>
          <a:xfrm>
            <a:off x="6116788" y="1760799"/>
            <a:ext cx="2240038" cy="3121335"/>
            <a:chOff x="6130688" y="1617915"/>
            <a:chExt cx="2240038" cy="3121335"/>
          </a:xfrm>
        </p:grpSpPr>
        <p:sp>
          <p:nvSpPr>
            <p:cNvPr id="51" name="Arc 2466"/>
            <p:cNvSpPr/>
            <p:nvPr/>
          </p:nvSpPr>
          <p:spPr>
            <a:xfrm>
              <a:off x="6130688" y="1617915"/>
              <a:ext cx="2240038" cy="2240038"/>
            </a:xfrm>
            <a:prstGeom prst="arc">
              <a:avLst>
                <a:gd name="adj1" fmla="val 18350541"/>
                <a:gd name="adj2" fmla="val 7842256"/>
              </a:avLst>
            </a:prstGeom>
            <a:noFill/>
            <a:ln w="101600">
              <a:solidFill>
                <a:srgbClr val="1A76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sp>
          <p:nvSpPr>
            <p:cNvPr id="52" name="Oval 2467"/>
            <p:cNvSpPr/>
            <p:nvPr/>
          </p:nvSpPr>
          <p:spPr>
            <a:xfrm>
              <a:off x="6257998" y="1745225"/>
              <a:ext cx="2003368" cy="2003367"/>
            </a:xfrm>
            <a:prstGeom prst="ellipse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  <p:cxnSp>
          <p:nvCxnSpPr>
            <p:cNvPr id="53" name="Straight Connector 2471"/>
            <p:cNvCxnSpPr/>
            <p:nvPr/>
          </p:nvCxnSpPr>
          <p:spPr>
            <a:xfrm rot="5400000">
              <a:off x="6893681" y="4241165"/>
              <a:ext cx="731263" cy="738"/>
            </a:xfrm>
            <a:prstGeom prst="line">
              <a:avLst/>
            </a:prstGeom>
            <a:ln w="101600">
              <a:solidFill>
                <a:srgbClr val="1A76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2473"/>
            <p:cNvSpPr/>
            <p:nvPr/>
          </p:nvSpPr>
          <p:spPr>
            <a:xfrm>
              <a:off x="6941941" y="4407193"/>
              <a:ext cx="701894" cy="332057"/>
            </a:xfrm>
            <a:prstGeom prst="roundRect">
              <a:avLst/>
            </a:prstGeom>
            <a:solidFill>
              <a:srgbClr val="1A7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ea"/>
                <a:ea typeface="+mn-ea"/>
              </a:endParaRPr>
            </a:p>
          </p:txBody>
        </p:sp>
      </p:grpSp>
      <p:sp>
        <p:nvSpPr>
          <p:cNvPr id="67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1544681" y="1428750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68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4210241" y="1543968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69" name="文本占位符 54"/>
          <p:cNvSpPr>
            <a:spLocks noGrp="1"/>
          </p:cNvSpPr>
          <p:nvPr>
            <p:ph type="body" sz="quarter" idx="27" hasCustomPrompt="1"/>
          </p:nvPr>
        </p:nvSpPr>
        <p:spPr>
          <a:xfrm>
            <a:off x="1546518" y="2175504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0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4212078" y="2290722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71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1544681" y="2938492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2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4210241" y="3053710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73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1546518" y="3685246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4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4212078" y="3800464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75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6587563" y="2902192"/>
            <a:ext cx="1459953" cy="593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13997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55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456960" y="3775024"/>
            <a:ext cx="7010640" cy="10065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56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411139"/>
            <a:ext cx="2341304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</p:spTree>
    <p:extLst>
      <p:ext uri="{BB962C8B-B14F-4D97-AF65-F5344CB8AC3E}">
        <p14:creationId xmlns:p14="http://schemas.microsoft.com/office/powerpoint/2010/main" val="40741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35" name="Rectangle 66"/>
          <p:cNvSpPr/>
          <p:nvPr/>
        </p:nvSpPr>
        <p:spPr>
          <a:xfrm>
            <a:off x="3352800" y="1428742"/>
            <a:ext cx="1071570" cy="285752"/>
          </a:xfrm>
          <a:prstGeom prst="rect">
            <a:avLst/>
          </a:prstGeom>
          <a:solidFill>
            <a:srgbClr val="B7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54" name="Straight Connector 21"/>
          <p:cNvCxnSpPr/>
          <p:nvPr/>
        </p:nvCxnSpPr>
        <p:spPr>
          <a:xfrm>
            <a:off x="1852602" y="1571618"/>
            <a:ext cx="1357322" cy="1588"/>
          </a:xfrm>
          <a:prstGeom prst="line">
            <a:avLst/>
          </a:prstGeom>
          <a:ln w="12700">
            <a:solidFill>
              <a:srgbClr val="B7E9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67"/>
          <p:cNvSpPr/>
          <p:nvPr/>
        </p:nvSpPr>
        <p:spPr>
          <a:xfrm>
            <a:off x="3352800" y="2285998"/>
            <a:ext cx="1071570" cy="285752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57" name="Straight Connector 24"/>
          <p:cNvCxnSpPr/>
          <p:nvPr/>
        </p:nvCxnSpPr>
        <p:spPr>
          <a:xfrm>
            <a:off x="1852602" y="2428874"/>
            <a:ext cx="1357322" cy="2011"/>
          </a:xfrm>
          <a:prstGeom prst="line">
            <a:avLst/>
          </a:prstGeom>
          <a:ln w="12700">
            <a:solidFill>
              <a:srgbClr val="79D6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 userDrawn="1"/>
        </p:nvGrpSpPr>
        <p:grpSpPr>
          <a:xfrm>
            <a:off x="748701" y="1202035"/>
            <a:ext cx="1640290" cy="3516052"/>
            <a:chOff x="3753851" y="1202035"/>
            <a:chExt cx="1640290" cy="3516052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300613" y="3341199"/>
              <a:ext cx="271386" cy="83812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4"/>
                </a:cxn>
                <a:cxn ang="0">
                  <a:pos x="3" y="18"/>
                </a:cxn>
                <a:cxn ang="0">
                  <a:pos x="5" y="21"/>
                </a:cxn>
                <a:cxn ang="0">
                  <a:pos x="68" y="21"/>
                </a:cxn>
                <a:cxn ang="0">
                  <a:pos x="68" y="0"/>
                </a:cxn>
              </a:cxnLst>
              <a:rect l="0" t="0" r="r" b="b"/>
              <a:pathLst>
                <a:path w="68" h="21">
                  <a:moveTo>
                    <a:pt x="68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5" y="21"/>
                  </a:lnTo>
                  <a:lnTo>
                    <a:pt x="68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A76D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4152949" y="3425010"/>
              <a:ext cx="419054" cy="55075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44" y="1"/>
                </a:cxn>
                <a:cxn ang="0">
                  <a:pos x="47" y="1"/>
                </a:cxn>
                <a:cxn ang="0">
                  <a:pos x="47" y="1"/>
                </a:cxn>
                <a:cxn ang="0">
                  <a:pos x="43" y="18"/>
                </a:cxn>
                <a:cxn ang="0">
                  <a:pos x="39" y="34"/>
                </a:cxn>
                <a:cxn ang="0">
                  <a:pos x="28" y="68"/>
                </a:cxn>
                <a:cxn ang="0">
                  <a:pos x="15" y="103"/>
                </a:cxn>
                <a:cxn ang="0">
                  <a:pos x="0" y="138"/>
                </a:cxn>
                <a:cxn ang="0">
                  <a:pos x="60" y="138"/>
                </a:cxn>
                <a:cxn ang="0">
                  <a:pos x="60" y="138"/>
                </a:cxn>
                <a:cxn ang="0">
                  <a:pos x="71" y="94"/>
                </a:cxn>
                <a:cxn ang="0">
                  <a:pos x="77" y="65"/>
                </a:cxn>
                <a:cxn ang="0">
                  <a:pos x="80" y="53"/>
                </a:cxn>
                <a:cxn ang="0">
                  <a:pos x="81" y="44"/>
                </a:cxn>
                <a:cxn ang="0">
                  <a:pos x="105" y="44"/>
                </a:cxn>
                <a:cxn ang="0">
                  <a:pos x="105" y="44"/>
                </a:cxn>
                <a:cxn ang="0">
                  <a:pos x="105" y="0"/>
                </a:cxn>
                <a:cxn ang="0">
                  <a:pos x="42" y="0"/>
                </a:cxn>
              </a:cxnLst>
              <a:rect l="0" t="0" r="r" b="b"/>
              <a:pathLst>
                <a:path w="105" h="138">
                  <a:moveTo>
                    <a:pt x="42" y="0"/>
                  </a:moveTo>
                  <a:lnTo>
                    <a:pt x="42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3" y="18"/>
                  </a:lnTo>
                  <a:lnTo>
                    <a:pt x="39" y="34"/>
                  </a:lnTo>
                  <a:lnTo>
                    <a:pt x="28" y="68"/>
                  </a:lnTo>
                  <a:lnTo>
                    <a:pt x="15" y="103"/>
                  </a:lnTo>
                  <a:lnTo>
                    <a:pt x="0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71" y="94"/>
                  </a:lnTo>
                  <a:lnTo>
                    <a:pt x="77" y="65"/>
                  </a:lnTo>
                  <a:lnTo>
                    <a:pt x="80" y="53"/>
                  </a:lnTo>
                  <a:lnTo>
                    <a:pt x="81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79D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472227" y="1202035"/>
              <a:ext cx="99776" cy="5028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3" y="35"/>
                </a:cxn>
                <a:cxn ang="0">
                  <a:pos x="21" y="37"/>
                </a:cxn>
                <a:cxn ang="0">
                  <a:pos x="21" y="69"/>
                </a:cxn>
                <a:cxn ang="0">
                  <a:pos x="19" y="69"/>
                </a:cxn>
                <a:cxn ang="0">
                  <a:pos x="19" y="69"/>
                </a:cxn>
                <a:cxn ang="0">
                  <a:pos x="17" y="69"/>
                </a:cxn>
                <a:cxn ang="0">
                  <a:pos x="16" y="70"/>
                </a:cxn>
                <a:cxn ang="0">
                  <a:pos x="14" y="72"/>
                </a:cxn>
                <a:cxn ang="0">
                  <a:pos x="14" y="73"/>
                </a:cxn>
                <a:cxn ang="0">
                  <a:pos x="14" y="73"/>
                </a:cxn>
                <a:cxn ang="0">
                  <a:pos x="15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8" y="77"/>
                </a:cxn>
                <a:cxn ang="0">
                  <a:pos x="6" y="78"/>
                </a:cxn>
                <a:cxn ang="0">
                  <a:pos x="5" y="80"/>
                </a:cxn>
                <a:cxn ang="0">
                  <a:pos x="4" y="83"/>
                </a:cxn>
                <a:cxn ang="0">
                  <a:pos x="4" y="88"/>
                </a:cxn>
                <a:cxn ang="0">
                  <a:pos x="4" y="88"/>
                </a:cxn>
                <a:cxn ang="0">
                  <a:pos x="5" y="91"/>
                </a:cxn>
                <a:cxn ang="0">
                  <a:pos x="5" y="91"/>
                </a:cxn>
                <a:cxn ang="0">
                  <a:pos x="3" y="92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111"/>
                </a:cxn>
                <a:cxn ang="0">
                  <a:pos x="4" y="120"/>
                </a:cxn>
                <a:cxn ang="0">
                  <a:pos x="5" y="124"/>
                </a:cxn>
                <a:cxn ang="0">
                  <a:pos x="7" y="126"/>
                </a:cxn>
                <a:cxn ang="0">
                  <a:pos x="25" y="126"/>
                </a:cxn>
                <a:cxn ang="0">
                  <a:pos x="25" y="0"/>
                </a:cxn>
              </a:cxnLst>
              <a:rect l="0" t="0" r="r" b="b"/>
              <a:pathLst>
                <a:path w="25" h="126">
                  <a:moveTo>
                    <a:pt x="25" y="0"/>
                  </a:moveTo>
                  <a:lnTo>
                    <a:pt x="25" y="0"/>
                  </a:lnTo>
                  <a:lnTo>
                    <a:pt x="24" y="0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1" y="37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6" y="70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8" y="77"/>
                  </a:lnTo>
                  <a:lnTo>
                    <a:pt x="6" y="78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3" y="92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1"/>
                  </a:lnTo>
                  <a:lnTo>
                    <a:pt x="4" y="120"/>
                  </a:lnTo>
                  <a:lnTo>
                    <a:pt x="5" y="124"/>
                  </a:lnTo>
                  <a:lnTo>
                    <a:pt x="7" y="126"/>
                  </a:lnTo>
                  <a:lnTo>
                    <a:pt x="25" y="1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9F3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4356487" y="1704898"/>
              <a:ext cx="215513" cy="163630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7" y="30"/>
                </a:cxn>
                <a:cxn ang="0">
                  <a:pos x="36" y="59"/>
                </a:cxn>
                <a:cxn ang="0">
                  <a:pos x="33" y="122"/>
                </a:cxn>
                <a:cxn ang="0">
                  <a:pos x="29" y="183"/>
                </a:cxn>
                <a:cxn ang="0">
                  <a:pos x="22" y="243"/>
                </a:cxn>
                <a:cxn ang="0">
                  <a:pos x="15" y="297"/>
                </a:cxn>
                <a:cxn ang="0">
                  <a:pos x="9" y="346"/>
                </a:cxn>
                <a:cxn ang="0">
                  <a:pos x="0" y="410"/>
                </a:cxn>
                <a:cxn ang="0">
                  <a:pos x="54" y="410"/>
                </a:cxn>
                <a:cxn ang="0">
                  <a:pos x="54" y="0"/>
                </a:cxn>
                <a:cxn ang="0">
                  <a:pos x="36" y="0"/>
                </a:cxn>
              </a:cxnLst>
              <a:rect l="0" t="0" r="r" b="b"/>
              <a:pathLst>
                <a:path w="54" h="410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30"/>
                  </a:lnTo>
                  <a:lnTo>
                    <a:pt x="36" y="59"/>
                  </a:lnTo>
                  <a:lnTo>
                    <a:pt x="33" y="122"/>
                  </a:lnTo>
                  <a:lnTo>
                    <a:pt x="29" y="183"/>
                  </a:lnTo>
                  <a:lnTo>
                    <a:pt x="22" y="243"/>
                  </a:lnTo>
                  <a:lnTo>
                    <a:pt x="15" y="297"/>
                  </a:lnTo>
                  <a:lnTo>
                    <a:pt x="9" y="346"/>
                  </a:lnTo>
                  <a:lnTo>
                    <a:pt x="0" y="410"/>
                  </a:lnTo>
                  <a:lnTo>
                    <a:pt x="54" y="410"/>
                  </a:lnTo>
                  <a:lnTo>
                    <a:pt x="54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A0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753851" y="4143386"/>
              <a:ext cx="818151" cy="57470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65" y="29"/>
                </a:cxn>
                <a:cxn ang="0">
                  <a:pos x="51" y="56"/>
                </a:cxn>
                <a:cxn ang="0">
                  <a:pos x="25" y="102"/>
                </a:cxn>
                <a:cxn ang="0">
                  <a:pos x="6" y="133"/>
                </a:cxn>
                <a:cxn ang="0">
                  <a:pos x="0" y="144"/>
                </a:cxn>
                <a:cxn ang="0">
                  <a:pos x="82" y="144"/>
                </a:cxn>
                <a:cxn ang="0">
                  <a:pos x="86" y="144"/>
                </a:cxn>
                <a:cxn ang="0">
                  <a:pos x="86" y="144"/>
                </a:cxn>
                <a:cxn ang="0">
                  <a:pos x="86" y="133"/>
                </a:cxn>
                <a:cxn ang="0">
                  <a:pos x="88" y="122"/>
                </a:cxn>
                <a:cxn ang="0">
                  <a:pos x="92" y="111"/>
                </a:cxn>
                <a:cxn ang="0">
                  <a:pos x="96" y="101"/>
                </a:cxn>
                <a:cxn ang="0">
                  <a:pos x="100" y="92"/>
                </a:cxn>
                <a:cxn ang="0">
                  <a:pos x="107" y="82"/>
                </a:cxn>
                <a:cxn ang="0">
                  <a:pos x="114" y="75"/>
                </a:cxn>
                <a:cxn ang="0">
                  <a:pos x="121" y="67"/>
                </a:cxn>
                <a:cxn ang="0">
                  <a:pos x="130" y="59"/>
                </a:cxn>
                <a:cxn ang="0">
                  <a:pos x="139" y="54"/>
                </a:cxn>
                <a:cxn ang="0">
                  <a:pos x="149" y="48"/>
                </a:cxn>
                <a:cxn ang="0">
                  <a:pos x="159" y="44"/>
                </a:cxn>
                <a:cxn ang="0">
                  <a:pos x="170" y="40"/>
                </a:cxn>
                <a:cxn ang="0">
                  <a:pos x="181" y="37"/>
                </a:cxn>
                <a:cxn ang="0">
                  <a:pos x="193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0"/>
                </a:cxn>
                <a:cxn ang="0">
                  <a:pos x="81" y="0"/>
                </a:cxn>
              </a:cxnLst>
              <a:rect l="0" t="0" r="r" b="b"/>
              <a:pathLst>
                <a:path w="205" h="144">
                  <a:moveTo>
                    <a:pt x="81" y="0"/>
                  </a:moveTo>
                  <a:lnTo>
                    <a:pt x="81" y="0"/>
                  </a:lnTo>
                  <a:lnTo>
                    <a:pt x="65" y="29"/>
                  </a:lnTo>
                  <a:lnTo>
                    <a:pt x="51" y="56"/>
                  </a:lnTo>
                  <a:lnTo>
                    <a:pt x="25" y="102"/>
                  </a:lnTo>
                  <a:lnTo>
                    <a:pt x="6" y="133"/>
                  </a:lnTo>
                  <a:lnTo>
                    <a:pt x="0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6" y="133"/>
                  </a:lnTo>
                  <a:lnTo>
                    <a:pt x="88" y="122"/>
                  </a:lnTo>
                  <a:lnTo>
                    <a:pt x="92" y="111"/>
                  </a:lnTo>
                  <a:lnTo>
                    <a:pt x="96" y="101"/>
                  </a:lnTo>
                  <a:lnTo>
                    <a:pt x="100" y="92"/>
                  </a:lnTo>
                  <a:lnTo>
                    <a:pt x="107" y="82"/>
                  </a:lnTo>
                  <a:lnTo>
                    <a:pt x="114" y="75"/>
                  </a:lnTo>
                  <a:lnTo>
                    <a:pt x="121" y="67"/>
                  </a:lnTo>
                  <a:lnTo>
                    <a:pt x="130" y="59"/>
                  </a:lnTo>
                  <a:lnTo>
                    <a:pt x="139" y="54"/>
                  </a:lnTo>
                  <a:lnTo>
                    <a:pt x="149" y="48"/>
                  </a:lnTo>
                  <a:lnTo>
                    <a:pt x="159" y="44"/>
                  </a:lnTo>
                  <a:lnTo>
                    <a:pt x="170" y="40"/>
                  </a:lnTo>
                  <a:lnTo>
                    <a:pt x="181" y="37"/>
                  </a:lnTo>
                  <a:lnTo>
                    <a:pt x="193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72C6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76" name="Freeform 26"/>
            <p:cNvSpPr>
              <a:spLocks/>
            </p:cNvSpPr>
            <p:nvPr/>
          </p:nvSpPr>
          <p:spPr bwMode="auto">
            <a:xfrm>
              <a:off x="4077119" y="3975765"/>
              <a:ext cx="494881" cy="167621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79" y="3"/>
                </a:cxn>
                <a:cxn ang="0">
                  <a:pos x="79" y="3"/>
                </a:cxn>
                <a:cxn ang="0">
                  <a:pos x="7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0" y="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2"/>
                </a:cxn>
                <a:cxn ang="0">
                  <a:pos x="124" y="42"/>
                </a:cxn>
                <a:cxn ang="0">
                  <a:pos x="124" y="3"/>
                </a:cxn>
              </a:cxnLst>
              <a:rect l="0" t="0" r="r" b="b"/>
              <a:pathLst>
                <a:path w="124" h="42">
                  <a:moveTo>
                    <a:pt x="124" y="3"/>
                  </a:moveTo>
                  <a:lnTo>
                    <a:pt x="124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0" y="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124" y="42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rgbClr val="1A76D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77" name="Freeform 27"/>
            <p:cNvSpPr>
              <a:spLocks/>
            </p:cNvSpPr>
            <p:nvPr/>
          </p:nvSpPr>
          <p:spPr bwMode="auto">
            <a:xfrm>
              <a:off x="4572000" y="3975765"/>
              <a:ext cx="498873" cy="167621"/>
            </a:xfrm>
            <a:custGeom>
              <a:avLst/>
              <a:gdLst/>
              <a:ahLst/>
              <a:cxnLst>
                <a:cxn ang="0">
                  <a:pos x="125" y="40"/>
                </a:cxn>
                <a:cxn ang="0">
                  <a:pos x="125" y="2"/>
                </a:cxn>
                <a:cxn ang="0">
                  <a:pos x="106" y="2"/>
                </a:cxn>
                <a:cxn ang="0">
                  <a:pos x="106" y="2"/>
                </a:cxn>
                <a:cxn ang="0">
                  <a:pos x="106" y="0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2"/>
                </a:cxn>
                <a:cxn ang="0">
                  <a:pos x="125" y="42"/>
                </a:cxn>
                <a:cxn ang="0">
                  <a:pos x="125" y="42"/>
                </a:cxn>
                <a:cxn ang="0">
                  <a:pos x="125" y="40"/>
                </a:cxn>
                <a:cxn ang="0">
                  <a:pos x="125" y="40"/>
                </a:cxn>
              </a:cxnLst>
              <a:rect l="0" t="0" r="r" b="b"/>
              <a:pathLst>
                <a:path w="125" h="42">
                  <a:moveTo>
                    <a:pt x="125" y="40"/>
                  </a:moveTo>
                  <a:lnTo>
                    <a:pt x="125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rgbClr val="072C6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78" name="Freeform 28"/>
            <p:cNvSpPr>
              <a:spLocks/>
            </p:cNvSpPr>
            <p:nvPr/>
          </p:nvSpPr>
          <p:spPr bwMode="auto">
            <a:xfrm>
              <a:off x="4572000" y="4143386"/>
              <a:ext cx="822141" cy="574701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3" y="35"/>
                </a:cxn>
                <a:cxn ang="0">
                  <a:pos x="24" y="37"/>
                </a:cxn>
                <a:cxn ang="0">
                  <a:pos x="36" y="40"/>
                </a:cxn>
                <a:cxn ang="0">
                  <a:pos x="46" y="43"/>
                </a:cxn>
                <a:cxn ang="0">
                  <a:pos x="57" y="48"/>
                </a:cxn>
                <a:cxn ang="0">
                  <a:pos x="67" y="54"/>
                </a:cxn>
                <a:cxn ang="0">
                  <a:pos x="75" y="59"/>
                </a:cxn>
                <a:cxn ang="0">
                  <a:pos x="84" y="67"/>
                </a:cxn>
                <a:cxn ang="0">
                  <a:pos x="92" y="75"/>
                </a:cxn>
                <a:cxn ang="0">
                  <a:pos x="99" y="82"/>
                </a:cxn>
                <a:cxn ang="0">
                  <a:pos x="105" y="92"/>
                </a:cxn>
                <a:cxn ang="0">
                  <a:pos x="109" y="101"/>
                </a:cxn>
                <a:cxn ang="0">
                  <a:pos x="114" y="111"/>
                </a:cxn>
                <a:cxn ang="0">
                  <a:pos x="117" y="122"/>
                </a:cxn>
                <a:cxn ang="0">
                  <a:pos x="119" y="133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206" y="144"/>
                </a:cxn>
                <a:cxn ang="0">
                  <a:pos x="206" y="144"/>
                </a:cxn>
                <a:cxn ang="0">
                  <a:pos x="199" y="133"/>
                </a:cxn>
                <a:cxn ang="0">
                  <a:pos x="181" y="102"/>
                </a:cxn>
                <a:cxn ang="0">
                  <a:pos x="154" y="56"/>
                </a:cxn>
                <a:cxn ang="0">
                  <a:pos x="140" y="29"/>
                </a:cxn>
                <a:cxn ang="0">
                  <a:pos x="125" y="0"/>
                </a:cxn>
                <a:cxn ang="0">
                  <a:pos x="125" y="0"/>
                </a:cxn>
              </a:cxnLst>
              <a:rect l="0" t="0" r="r" b="b"/>
              <a:pathLst>
                <a:path w="206" h="144">
                  <a:moveTo>
                    <a:pt x="125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3" y="35"/>
                  </a:lnTo>
                  <a:lnTo>
                    <a:pt x="24" y="37"/>
                  </a:lnTo>
                  <a:lnTo>
                    <a:pt x="36" y="40"/>
                  </a:lnTo>
                  <a:lnTo>
                    <a:pt x="46" y="43"/>
                  </a:lnTo>
                  <a:lnTo>
                    <a:pt x="57" y="48"/>
                  </a:lnTo>
                  <a:lnTo>
                    <a:pt x="67" y="54"/>
                  </a:lnTo>
                  <a:lnTo>
                    <a:pt x="75" y="59"/>
                  </a:lnTo>
                  <a:lnTo>
                    <a:pt x="84" y="67"/>
                  </a:lnTo>
                  <a:lnTo>
                    <a:pt x="92" y="75"/>
                  </a:lnTo>
                  <a:lnTo>
                    <a:pt x="99" y="82"/>
                  </a:lnTo>
                  <a:lnTo>
                    <a:pt x="105" y="92"/>
                  </a:lnTo>
                  <a:lnTo>
                    <a:pt x="109" y="101"/>
                  </a:lnTo>
                  <a:lnTo>
                    <a:pt x="114" y="111"/>
                  </a:lnTo>
                  <a:lnTo>
                    <a:pt x="117" y="122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199" y="133"/>
                  </a:lnTo>
                  <a:lnTo>
                    <a:pt x="181" y="102"/>
                  </a:lnTo>
                  <a:lnTo>
                    <a:pt x="154" y="56"/>
                  </a:lnTo>
                  <a:lnTo>
                    <a:pt x="140" y="29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76D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572000" y="1202035"/>
              <a:ext cx="103765" cy="502863"/>
            </a:xfrm>
            <a:custGeom>
              <a:avLst/>
              <a:gdLst/>
              <a:ahLst/>
              <a:cxnLst>
                <a:cxn ang="0">
                  <a:pos x="26" y="98"/>
                </a:cxn>
                <a:cxn ang="0">
                  <a:pos x="26" y="98"/>
                </a:cxn>
                <a:cxn ang="0">
                  <a:pos x="26" y="95"/>
                </a:cxn>
                <a:cxn ang="0">
                  <a:pos x="25" y="93"/>
                </a:cxn>
                <a:cxn ang="0">
                  <a:pos x="23" y="92"/>
                </a:cxn>
                <a:cxn ang="0">
                  <a:pos x="21" y="91"/>
                </a:cxn>
                <a:cxn ang="0">
                  <a:pos x="21" y="91"/>
                </a:cxn>
                <a:cxn ang="0">
                  <a:pos x="22" y="88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22" y="80"/>
                </a:cxn>
                <a:cxn ang="0">
                  <a:pos x="19" y="78"/>
                </a:cxn>
                <a:cxn ang="0">
                  <a:pos x="17" y="77"/>
                </a:cxn>
                <a:cxn ang="0">
                  <a:pos x="14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2" y="73"/>
                </a:cxn>
                <a:cxn ang="0">
                  <a:pos x="12" y="73"/>
                </a:cxn>
                <a:cxn ang="0">
                  <a:pos x="12" y="72"/>
                </a:cxn>
                <a:cxn ang="0">
                  <a:pos x="11" y="70"/>
                </a:cxn>
                <a:cxn ang="0">
                  <a:pos x="9" y="69"/>
                </a:cxn>
                <a:cxn ang="0">
                  <a:pos x="6" y="69"/>
                </a:cxn>
                <a:cxn ang="0">
                  <a:pos x="4" y="6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19" y="126"/>
                </a:cxn>
                <a:cxn ang="0">
                  <a:pos x="19" y="126"/>
                </a:cxn>
                <a:cxn ang="0">
                  <a:pos x="21" y="124"/>
                </a:cxn>
                <a:cxn ang="0">
                  <a:pos x="22" y="120"/>
                </a:cxn>
                <a:cxn ang="0">
                  <a:pos x="24" y="111"/>
                </a:cxn>
                <a:cxn ang="0">
                  <a:pos x="26" y="98"/>
                </a:cxn>
                <a:cxn ang="0">
                  <a:pos x="26" y="98"/>
                </a:cxn>
              </a:cxnLst>
              <a:rect l="0" t="0" r="r" b="b"/>
              <a:pathLst>
                <a:path w="26" h="126">
                  <a:moveTo>
                    <a:pt x="26" y="98"/>
                  </a:moveTo>
                  <a:lnTo>
                    <a:pt x="26" y="98"/>
                  </a:lnTo>
                  <a:lnTo>
                    <a:pt x="26" y="95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2" y="88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0"/>
                  </a:lnTo>
                  <a:lnTo>
                    <a:pt x="19" y="78"/>
                  </a:lnTo>
                  <a:lnTo>
                    <a:pt x="17" y="77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1" y="70"/>
                  </a:lnTo>
                  <a:lnTo>
                    <a:pt x="9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21" y="124"/>
                  </a:lnTo>
                  <a:lnTo>
                    <a:pt x="22" y="120"/>
                  </a:lnTo>
                  <a:lnTo>
                    <a:pt x="24" y="111"/>
                  </a:lnTo>
                  <a:lnTo>
                    <a:pt x="26" y="9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B7E9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572000" y="1704898"/>
              <a:ext cx="223495" cy="1636301"/>
            </a:xfrm>
            <a:custGeom>
              <a:avLst/>
              <a:gdLst/>
              <a:ahLst/>
              <a:cxnLst>
                <a:cxn ang="0">
                  <a:pos x="56" y="410"/>
                </a:cxn>
                <a:cxn ang="0">
                  <a:pos x="56" y="410"/>
                </a:cxn>
                <a:cxn ang="0">
                  <a:pos x="46" y="346"/>
                </a:cxn>
                <a:cxn ang="0">
                  <a:pos x="39" y="297"/>
                </a:cxn>
                <a:cxn ang="0">
                  <a:pos x="33" y="243"/>
                </a:cxn>
                <a:cxn ang="0">
                  <a:pos x="26" y="183"/>
                </a:cxn>
                <a:cxn ang="0">
                  <a:pos x="22" y="122"/>
                </a:cxn>
                <a:cxn ang="0">
                  <a:pos x="18" y="59"/>
                </a:cxn>
                <a:cxn ang="0">
                  <a:pos x="17" y="30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410"/>
                </a:cxn>
                <a:cxn ang="0">
                  <a:pos x="56" y="410"/>
                </a:cxn>
              </a:cxnLst>
              <a:rect l="0" t="0" r="r" b="b"/>
              <a:pathLst>
                <a:path w="56" h="410">
                  <a:moveTo>
                    <a:pt x="56" y="410"/>
                  </a:moveTo>
                  <a:lnTo>
                    <a:pt x="56" y="410"/>
                  </a:lnTo>
                  <a:lnTo>
                    <a:pt x="46" y="346"/>
                  </a:lnTo>
                  <a:lnTo>
                    <a:pt x="39" y="297"/>
                  </a:lnTo>
                  <a:lnTo>
                    <a:pt x="33" y="243"/>
                  </a:lnTo>
                  <a:lnTo>
                    <a:pt x="26" y="183"/>
                  </a:lnTo>
                  <a:lnTo>
                    <a:pt x="22" y="122"/>
                  </a:lnTo>
                  <a:lnTo>
                    <a:pt x="18" y="59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56" y="410"/>
                  </a:lnTo>
                  <a:close/>
                </a:path>
              </a:pathLst>
            </a:custGeom>
            <a:solidFill>
              <a:srgbClr val="79D6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4572000" y="3341199"/>
              <a:ext cx="279368" cy="83812"/>
            </a:xfrm>
            <a:custGeom>
              <a:avLst/>
              <a:gdLst/>
              <a:ahLst/>
              <a:cxnLst>
                <a:cxn ang="0">
                  <a:pos x="70" y="8"/>
                </a:cxn>
                <a:cxn ang="0">
                  <a:pos x="70" y="8"/>
                </a:cxn>
                <a:cxn ang="0">
                  <a:pos x="69" y="6"/>
                </a:cxn>
                <a:cxn ang="0">
                  <a:pos x="68" y="4"/>
                </a:cxn>
                <a:cxn ang="0">
                  <a:pos x="66" y="3"/>
                </a:cxn>
                <a:cxn ang="0">
                  <a:pos x="62" y="2"/>
                </a:cxn>
                <a:cxn ang="0">
                  <a:pos x="56" y="2"/>
                </a:cxn>
                <a:cxn ang="0">
                  <a:pos x="56" y="2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63" y="21"/>
                </a:cxn>
                <a:cxn ang="0">
                  <a:pos x="63" y="21"/>
                </a:cxn>
                <a:cxn ang="0">
                  <a:pos x="67" y="18"/>
                </a:cxn>
                <a:cxn ang="0">
                  <a:pos x="68" y="14"/>
                </a:cxn>
                <a:cxn ang="0">
                  <a:pos x="70" y="8"/>
                </a:cxn>
                <a:cxn ang="0">
                  <a:pos x="70" y="8"/>
                </a:cxn>
              </a:cxnLst>
              <a:rect l="0" t="0" r="r" b="b"/>
              <a:pathLst>
                <a:path w="70" h="21">
                  <a:moveTo>
                    <a:pt x="70" y="8"/>
                  </a:moveTo>
                  <a:lnTo>
                    <a:pt x="70" y="8"/>
                  </a:lnTo>
                  <a:lnTo>
                    <a:pt x="69" y="6"/>
                  </a:lnTo>
                  <a:lnTo>
                    <a:pt x="68" y="4"/>
                  </a:lnTo>
                  <a:lnTo>
                    <a:pt x="66" y="3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70" y="8"/>
                  </a:lnTo>
                  <a:lnTo>
                    <a:pt x="70" y="8"/>
                  </a:lnTo>
                  <a:close/>
                </a:path>
              </a:pathLst>
            </a:custGeom>
            <a:solidFill>
              <a:srgbClr val="072C6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4572000" y="3425010"/>
              <a:ext cx="423043" cy="55075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3" y="84"/>
                </a:cxn>
                <a:cxn ang="0">
                  <a:pos x="39" y="114"/>
                </a:cxn>
                <a:cxn ang="0">
                  <a:pos x="46" y="138"/>
                </a:cxn>
                <a:cxn ang="0">
                  <a:pos x="106" y="138"/>
                </a:cxn>
                <a:cxn ang="0">
                  <a:pos x="106" y="138"/>
                </a:cxn>
                <a:cxn ang="0">
                  <a:pos x="91" y="103"/>
                </a:cxn>
                <a:cxn ang="0">
                  <a:pos x="78" y="68"/>
                </a:cxn>
                <a:cxn ang="0">
                  <a:pos x="67" y="34"/>
                </a:cxn>
                <a:cxn ang="0">
                  <a:pos x="62" y="18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106" h="138">
                  <a:moveTo>
                    <a:pt x="59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3" y="84"/>
                  </a:lnTo>
                  <a:lnTo>
                    <a:pt x="39" y="114"/>
                  </a:lnTo>
                  <a:lnTo>
                    <a:pt x="4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91" y="103"/>
                  </a:lnTo>
                  <a:lnTo>
                    <a:pt x="78" y="68"/>
                  </a:lnTo>
                  <a:lnTo>
                    <a:pt x="67" y="34"/>
                  </a:lnTo>
                  <a:lnTo>
                    <a:pt x="62" y="18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00A0E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ea"/>
                <a:ea typeface="+mn-ea"/>
              </a:endParaRPr>
            </a:p>
          </p:txBody>
        </p:sp>
      </p:grpSp>
      <p:sp>
        <p:nvSpPr>
          <p:cNvPr id="84" name="Rectangle 69"/>
          <p:cNvSpPr/>
          <p:nvPr/>
        </p:nvSpPr>
        <p:spPr>
          <a:xfrm>
            <a:off x="3352800" y="4334307"/>
            <a:ext cx="1071570" cy="285752"/>
          </a:xfrm>
          <a:prstGeom prst="rect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85" name="Straight Connector 28"/>
          <p:cNvCxnSpPr/>
          <p:nvPr/>
        </p:nvCxnSpPr>
        <p:spPr>
          <a:xfrm>
            <a:off x="2424106" y="4500576"/>
            <a:ext cx="785818" cy="1588"/>
          </a:xfrm>
          <a:prstGeom prst="line">
            <a:avLst/>
          </a:prstGeom>
          <a:ln w="12700">
            <a:solidFill>
              <a:srgbClr val="1A76D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68"/>
          <p:cNvSpPr/>
          <p:nvPr/>
        </p:nvSpPr>
        <p:spPr>
          <a:xfrm>
            <a:off x="3352800" y="3328986"/>
            <a:ext cx="1071570" cy="285752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cxnSp>
        <p:nvCxnSpPr>
          <p:cNvPr id="92" name="Straight Connector 79"/>
          <p:cNvCxnSpPr/>
          <p:nvPr/>
        </p:nvCxnSpPr>
        <p:spPr>
          <a:xfrm>
            <a:off x="2066916" y="3500444"/>
            <a:ext cx="1143008" cy="2011"/>
          </a:xfrm>
          <a:prstGeom prst="line">
            <a:avLst/>
          </a:prstGeom>
          <a:ln w="12700">
            <a:solidFill>
              <a:srgbClr val="00A0E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4610104" y="1370352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4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3357347" y="1370352"/>
            <a:ext cx="1067024" cy="3921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</a:t>
            </a:r>
          </a:p>
        </p:txBody>
      </p:sp>
      <p:sp>
        <p:nvSpPr>
          <p:cNvPr id="95" name="文本占位符 54"/>
          <p:cNvSpPr>
            <a:spLocks noGrp="1"/>
          </p:cNvSpPr>
          <p:nvPr>
            <p:ph type="body" sz="quarter" idx="27" hasCustomPrompt="1"/>
          </p:nvPr>
        </p:nvSpPr>
        <p:spPr>
          <a:xfrm>
            <a:off x="4610103" y="2221528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6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3357346" y="2221528"/>
            <a:ext cx="1067024" cy="3921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</a:t>
            </a:r>
          </a:p>
        </p:txBody>
      </p:sp>
      <p:sp>
        <p:nvSpPr>
          <p:cNvPr id="97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4603172" y="3253951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8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3350415" y="3253951"/>
            <a:ext cx="1067024" cy="3921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</a:t>
            </a:r>
          </a:p>
        </p:txBody>
      </p:sp>
      <p:sp>
        <p:nvSpPr>
          <p:cNvPr id="99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4603172" y="4276841"/>
            <a:ext cx="2332012" cy="5652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00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3350415" y="4276841"/>
            <a:ext cx="1067024" cy="39215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</a:t>
            </a:r>
          </a:p>
        </p:txBody>
      </p:sp>
    </p:spTree>
    <p:extLst>
      <p:ext uri="{BB962C8B-B14F-4D97-AF65-F5344CB8AC3E}">
        <p14:creationId xmlns:p14="http://schemas.microsoft.com/office/powerpoint/2010/main" val="22554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35" name="Rectangle 35"/>
          <p:cNvSpPr/>
          <p:nvPr/>
        </p:nvSpPr>
        <p:spPr>
          <a:xfrm>
            <a:off x="762000" y="1581150"/>
            <a:ext cx="1828800" cy="2514600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38" name="Rectangle 44"/>
          <p:cNvSpPr/>
          <p:nvPr/>
        </p:nvSpPr>
        <p:spPr>
          <a:xfrm>
            <a:off x="685800" y="2266950"/>
            <a:ext cx="1981200" cy="457200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57" name="Rectangle 45"/>
          <p:cNvSpPr/>
          <p:nvPr/>
        </p:nvSpPr>
        <p:spPr>
          <a:xfrm>
            <a:off x="3450772" y="1401537"/>
            <a:ext cx="2090057" cy="2873826"/>
          </a:xfrm>
          <a:prstGeom prst="rect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58" name="Rectangle 49"/>
          <p:cNvSpPr/>
          <p:nvPr/>
        </p:nvSpPr>
        <p:spPr>
          <a:xfrm>
            <a:off x="3363686" y="2185308"/>
            <a:ext cx="2264228" cy="522514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63" name="Rectangle 54"/>
          <p:cNvSpPr/>
          <p:nvPr/>
        </p:nvSpPr>
        <p:spPr>
          <a:xfrm>
            <a:off x="6477000" y="1581150"/>
            <a:ext cx="1828800" cy="2514600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64" name="Rectangle 55"/>
          <p:cNvSpPr/>
          <p:nvPr/>
        </p:nvSpPr>
        <p:spPr>
          <a:xfrm>
            <a:off x="6400800" y="2266950"/>
            <a:ext cx="1981200" cy="457200"/>
          </a:xfrm>
          <a:prstGeom prst="rect">
            <a:avLst/>
          </a:prstGeom>
          <a:solidFill>
            <a:srgbClr val="79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78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868553" y="2724149"/>
            <a:ext cx="1676400" cy="13716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9" name="文本占位符 54"/>
          <p:cNvSpPr>
            <a:spLocks noGrp="1"/>
          </p:cNvSpPr>
          <p:nvPr>
            <p:ph type="body" sz="quarter" idx="20" hasCustomPrompt="1"/>
          </p:nvPr>
        </p:nvSpPr>
        <p:spPr>
          <a:xfrm>
            <a:off x="1059304" y="2323479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80" name="文本占位符 54"/>
          <p:cNvSpPr>
            <a:spLocks noGrp="1"/>
          </p:cNvSpPr>
          <p:nvPr>
            <p:ph type="body" sz="quarter" idx="27" hasCustomPrompt="1"/>
          </p:nvPr>
        </p:nvSpPr>
        <p:spPr>
          <a:xfrm>
            <a:off x="3657600" y="2723983"/>
            <a:ext cx="1676400" cy="13716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1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3857412" y="2287178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  <p:sp>
        <p:nvSpPr>
          <p:cNvPr id="82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6553200" y="2724841"/>
            <a:ext cx="1676400" cy="13716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3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6743951" y="2324171"/>
            <a:ext cx="1294899" cy="34414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</a:p>
        </p:txBody>
      </p:sp>
    </p:spTree>
    <p:extLst>
      <p:ext uri="{BB962C8B-B14F-4D97-AF65-F5344CB8AC3E}">
        <p14:creationId xmlns:p14="http://schemas.microsoft.com/office/powerpoint/2010/main" val="2676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3559" flipH="1">
            <a:off x="3015469" y="2910856"/>
            <a:ext cx="2602526" cy="2744852"/>
          </a:xfrm>
          <a:prstGeom prst="rect">
            <a:avLst/>
          </a:prstGeom>
        </p:spPr>
      </p:pic>
      <p:sp>
        <p:nvSpPr>
          <p:cNvPr id="24" name="标题 1"/>
          <p:cNvSpPr>
            <a:spLocks noGrp="1"/>
          </p:cNvSpPr>
          <p:nvPr>
            <p:ph type="title" hasCustomPrompt="1"/>
          </p:nvPr>
        </p:nvSpPr>
        <p:spPr>
          <a:xfrm>
            <a:off x="2609849" y="1581150"/>
            <a:ext cx="3867150" cy="696912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谢谢！</a:t>
            </a:r>
            <a:endParaRPr lang="zh-CN" altLang="en-US"/>
          </a:p>
        </p:txBody>
      </p:sp>
      <p:sp>
        <p:nvSpPr>
          <p:cNvPr id="34" name="文本占位符 32"/>
          <p:cNvSpPr>
            <a:spLocks noGrp="1"/>
          </p:cNvSpPr>
          <p:nvPr>
            <p:ph type="body" sz="quarter" idx="11" hasCustomPrompt="1"/>
          </p:nvPr>
        </p:nvSpPr>
        <p:spPr>
          <a:xfrm>
            <a:off x="2383156" y="4476750"/>
            <a:ext cx="4093843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日期</a:t>
            </a:r>
            <a:endParaRPr lang="zh-CN" altLang="en-US"/>
          </a:p>
        </p:txBody>
      </p:sp>
      <p:sp>
        <p:nvSpPr>
          <p:cNvPr id="6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2383156" y="4054682"/>
            <a:ext cx="4093843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主讲人：</a:t>
            </a:r>
            <a:r>
              <a:rPr lang="en-US" altLang="zh-CN" smtClean="0"/>
              <a:t>xxx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4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730258" y="1816441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5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730498" y="1452556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27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730258" y="3545235"/>
            <a:ext cx="2004714" cy="9425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8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730498" y="3181350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0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3503771" y="1816441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31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3504011" y="1452556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3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3503771" y="3545235"/>
            <a:ext cx="2004714" cy="9425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34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3504011" y="3181350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7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6277044" y="1817269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39" name="文本占位符 54"/>
          <p:cNvSpPr>
            <a:spLocks noGrp="1"/>
          </p:cNvSpPr>
          <p:nvPr>
            <p:ph type="body" sz="quarter" idx="36" hasCustomPrompt="1"/>
          </p:nvPr>
        </p:nvSpPr>
        <p:spPr>
          <a:xfrm>
            <a:off x="6277284" y="1453384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41" name="文本占位符 54"/>
          <p:cNvSpPr>
            <a:spLocks noGrp="1"/>
          </p:cNvSpPr>
          <p:nvPr>
            <p:ph type="body" sz="quarter" idx="37" hasCustomPrompt="1"/>
          </p:nvPr>
        </p:nvSpPr>
        <p:spPr>
          <a:xfrm>
            <a:off x="6277044" y="3546063"/>
            <a:ext cx="2004714" cy="94252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42" name="文本占位符 54"/>
          <p:cNvSpPr>
            <a:spLocks noGrp="1"/>
          </p:cNvSpPr>
          <p:nvPr>
            <p:ph type="body" sz="quarter" idx="38" hasCustomPrompt="1"/>
          </p:nvPr>
        </p:nvSpPr>
        <p:spPr>
          <a:xfrm>
            <a:off x="6277284" y="3182178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7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0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152400" y="3529576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1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152640" y="3165691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22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2362200" y="3529576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3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2362440" y="3165691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24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4571760" y="3529576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5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00" y="3165691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26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6781560" y="3529576"/>
            <a:ext cx="2004714" cy="98390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27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6781800" y="3165691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42" name="Group 71"/>
          <p:cNvGrpSpPr/>
          <p:nvPr/>
        </p:nvGrpSpPr>
        <p:grpSpPr>
          <a:xfrm>
            <a:off x="1785918" y="1643056"/>
            <a:ext cx="2500330" cy="1588"/>
            <a:chOff x="1785918" y="1643056"/>
            <a:chExt cx="2500330" cy="1588"/>
          </a:xfrm>
        </p:grpSpPr>
        <p:cxnSp>
          <p:nvCxnSpPr>
            <p:cNvPr id="45" name="Straight Connector 18"/>
            <p:cNvCxnSpPr/>
            <p:nvPr/>
          </p:nvCxnSpPr>
          <p:spPr>
            <a:xfrm>
              <a:off x="1785918" y="1643056"/>
              <a:ext cx="2500330" cy="1588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9"/>
            <p:cNvCxnSpPr/>
            <p:nvPr/>
          </p:nvCxnSpPr>
          <p:spPr>
            <a:xfrm>
              <a:off x="1785918" y="1643056"/>
              <a:ext cx="2000264" cy="1588"/>
            </a:xfrm>
            <a:prstGeom prst="line">
              <a:avLst/>
            </a:prstGeom>
            <a:ln w="57150">
              <a:solidFill>
                <a:srgbClr val="00A0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69"/>
          <p:cNvGrpSpPr/>
          <p:nvPr/>
        </p:nvGrpSpPr>
        <p:grpSpPr>
          <a:xfrm>
            <a:off x="1785918" y="2071684"/>
            <a:ext cx="2500330" cy="1588"/>
            <a:chOff x="1785918" y="2071684"/>
            <a:chExt cx="2500330" cy="1588"/>
          </a:xfrm>
        </p:grpSpPr>
        <p:cxnSp>
          <p:nvCxnSpPr>
            <p:cNvPr id="40" name="Straight Connector 21"/>
            <p:cNvCxnSpPr/>
            <p:nvPr/>
          </p:nvCxnSpPr>
          <p:spPr>
            <a:xfrm>
              <a:off x="1785918" y="2071684"/>
              <a:ext cx="2500330" cy="1588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2"/>
            <p:cNvCxnSpPr/>
            <p:nvPr/>
          </p:nvCxnSpPr>
          <p:spPr>
            <a:xfrm>
              <a:off x="1785918" y="2071684"/>
              <a:ext cx="1357322" cy="1588"/>
            </a:xfrm>
            <a:prstGeom prst="line">
              <a:avLst/>
            </a:prstGeom>
            <a:ln w="57150">
              <a:solidFill>
                <a:srgbClr val="00A0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67"/>
          <p:cNvGrpSpPr/>
          <p:nvPr/>
        </p:nvGrpSpPr>
        <p:grpSpPr>
          <a:xfrm>
            <a:off x="1785918" y="2500312"/>
            <a:ext cx="2500330" cy="1588"/>
            <a:chOff x="1785918" y="2500312"/>
            <a:chExt cx="2500330" cy="1588"/>
          </a:xfrm>
        </p:grpSpPr>
        <p:cxnSp>
          <p:nvCxnSpPr>
            <p:cNvPr id="33" name="Straight Connector 23"/>
            <p:cNvCxnSpPr/>
            <p:nvPr/>
          </p:nvCxnSpPr>
          <p:spPr>
            <a:xfrm>
              <a:off x="1785918" y="2500312"/>
              <a:ext cx="2500330" cy="1588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4"/>
            <p:cNvCxnSpPr/>
            <p:nvPr/>
          </p:nvCxnSpPr>
          <p:spPr>
            <a:xfrm>
              <a:off x="1785918" y="2500312"/>
              <a:ext cx="1643074" cy="1044"/>
            </a:xfrm>
            <a:prstGeom prst="line">
              <a:avLst/>
            </a:prstGeom>
            <a:ln w="57150">
              <a:solidFill>
                <a:srgbClr val="00A0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65"/>
          <p:cNvGrpSpPr/>
          <p:nvPr/>
        </p:nvGrpSpPr>
        <p:grpSpPr>
          <a:xfrm>
            <a:off x="1785918" y="2928940"/>
            <a:ext cx="2500330" cy="1588"/>
            <a:chOff x="1785918" y="2928940"/>
            <a:chExt cx="2500330" cy="1588"/>
          </a:xfrm>
        </p:grpSpPr>
        <p:cxnSp>
          <p:nvCxnSpPr>
            <p:cNvPr id="28" name="Straight Connector 25"/>
            <p:cNvCxnSpPr/>
            <p:nvPr/>
          </p:nvCxnSpPr>
          <p:spPr>
            <a:xfrm>
              <a:off x="1785918" y="2928940"/>
              <a:ext cx="2500330" cy="1588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6"/>
            <p:cNvCxnSpPr/>
            <p:nvPr/>
          </p:nvCxnSpPr>
          <p:spPr>
            <a:xfrm>
              <a:off x="1785918" y="2928940"/>
              <a:ext cx="2214578" cy="1588"/>
            </a:xfrm>
            <a:prstGeom prst="line">
              <a:avLst/>
            </a:prstGeom>
            <a:ln w="57150">
              <a:solidFill>
                <a:srgbClr val="00A0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15"/>
          <p:cNvSpPr/>
          <p:nvPr/>
        </p:nvSpPr>
        <p:spPr>
          <a:xfrm>
            <a:off x="6085997" y="1428742"/>
            <a:ext cx="1721238" cy="1721238"/>
          </a:xfrm>
          <a:prstGeom prst="ellipse">
            <a:avLst/>
          </a:prstGeom>
          <a:solidFill>
            <a:srgbClr val="B7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0" name="Freeform 11"/>
          <p:cNvSpPr>
            <a:spLocks/>
          </p:cNvSpPr>
          <p:nvPr/>
        </p:nvSpPr>
        <p:spPr bwMode="auto">
          <a:xfrm>
            <a:off x="8001024" y="1571618"/>
            <a:ext cx="112584" cy="209922"/>
          </a:xfrm>
          <a:custGeom>
            <a:avLst/>
            <a:gdLst>
              <a:gd name="T0" fmla="*/ 200 w 200"/>
              <a:gd name="T1" fmla="*/ 62 h 360"/>
              <a:gd name="T2" fmla="*/ 143 w 200"/>
              <a:gd name="T3" fmla="*/ 62 h 360"/>
              <a:gd name="T4" fmla="*/ 128 w 200"/>
              <a:gd name="T5" fmla="*/ 83 h 360"/>
              <a:gd name="T6" fmla="*/ 128 w 200"/>
              <a:gd name="T7" fmla="*/ 125 h 360"/>
              <a:gd name="T8" fmla="*/ 200 w 200"/>
              <a:gd name="T9" fmla="*/ 125 h 360"/>
              <a:gd name="T10" fmla="*/ 200 w 200"/>
              <a:gd name="T11" fmla="*/ 183 h 360"/>
              <a:gd name="T12" fmla="*/ 128 w 200"/>
              <a:gd name="T13" fmla="*/ 183 h 360"/>
              <a:gd name="T14" fmla="*/ 128 w 200"/>
              <a:gd name="T15" fmla="*/ 360 h 360"/>
              <a:gd name="T16" fmla="*/ 61 w 200"/>
              <a:gd name="T17" fmla="*/ 360 h 360"/>
              <a:gd name="T18" fmla="*/ 61 w 200"/>
              <a:gd name="T19" fmla="*/ 183 h 360"/>
              <a:gd name="T20" fmla="*/ 0 w 200"/>
              <a:gd name="T21" fmla="*/ 183 h 360"/>
              <a:gd name="T22" fmla="*/ 0 w 200"/>
              <a:gd name="T23" fmla="*/ 125 h 360"/>
              <a:gd name="T24" fmla="*/ 61 w 200"/>
              <a:gd name="T25" fmla="*/ 125 h 360"/>
              <a:gd name="T26" fmla="*/ 61 w 200"/>
              <a:gd name="T27" fmla="*/ 90 h 360"/>
              <a:gd name="T28" fmla="*/ 143 w 200"/>
              <a:gd name="T29" fmla="*/ 0 h 360"/>
              <a:gd name="T30" fmla="*/ 200 w 200"/>
              <a:gd name="T31" fmla="*/ 0 h 360"/>
              <a:gd name="T32" fmla="*/ 200 w 200"/>
              <a:gd name="T33" fmla="*/ 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1" name="Freeform 16"/>
          <p:cNvSpPr>
            <a:spLocks/>
          </p:cNvSpPr>
          <p:nvPr/>
        </p:nvSpPr>
        <p:spPr bwMode="auto">
          <a:xfrm>
            <a:off x="8001024" y="2428874"/>
            <a:ext cx="235800" cy="209922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54" name="Group 45"/>
          <p:cNvGrpSpPr/>
          <p:nvPr/>
        </p:nvGrpSpPr>
        <p:grpSpPr>
          <a:xfrm>
            <a:off x="8054256" y="2901660"/>
            <a:ext cx="210693" cy="196412"/>
            <a:chOff x="5253187" y="2111639"/>
            <a:chExt cx="255439" cy="238125"/>
          </a:xfrm>
          <a:solidFill>
            <a:schemeClr val="bg1">
              <a:lumMod val="75000"/>
            </a:schemeClr>
          </a:solidFill>
        </p:grpSpPr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5253187" y="2111639"/>
              <a:ext cx="155575" cy="238125"/>
            </a:xfrm>
            <a:custGeom>
              <a:avLst/>
              <a:gdLst/>
              <a:ahLst/>
              <a:cxnLst>
                <a:cxn ang="0">
                  <a:pos x="141" y="161"/>
                </a:cxn>
                <a:cxn ang="0">
                  <a:pos x="132" y="144"/>
                </a:cxn>
                <a:cxn ang="0">
                  <a:pos x="135" y="133"/>
                </a:cxn>
                <a:cxn ang="0">
                  <a:pos x="154" y="115"/>
                </a:cxn>
                <a:cxn ang="0">
                  <a:pos x="173" y="89"/>
                </a:cxn>
                <a:cxn ang="0">
                  <a:pos x="174" y="70"/>
                </a:cxn>
                <a:cxn ang="0">
                  <a:pos x="169" y="43"/>
                </a:cxn>
                <a:cxn ang="0">
                  <a:pos x="147" y="17"/>
                </a:cxn>
                <a:cxn ang="0">
                  <a:pos x="121" y="0"/>
                </a:cxn>
                <a:cxn ang="0">
                  <a:pos x="84" y="6"/>
                </a:cxn>
                <a:cxn ang="0">
                  <a:pos x="45" y="24"/>
                </a:cxn>
                <a:cxn ang="0">
                  <a:pos x="26" y="50"/>
                </a:cxn>
                <a:cxn ang="0">
                  <a:pos x="21" y="78"/>
                </a:cxn>
                <a:cxn ang="0">
                  <a:pos x="30" y="109"/>
                </a:cxn>
                <a:cxn ang="0">
                  <a:pos x="58" y="133"/>
                </a:cxn>
                <a:cxn ang="0">
                  <a:pos x="86" y="139"/>
                </a:cxn>
                <a:cxn ang="0">
                  <a:pos x="95" y="144"/>
                </a:cxn>
                <a:cxn ang="0">
                  <a:pos x="95" y="161"/>
                </a:cxn>
                <a:cxn ang="0">
                  <a:pos x="106" y="180"/>
                </a:cxn>
                <a:cxn ang="0">
                  <a:pos x="50" y="189"/>
                </a:cxn>
                <a:cxn ang="0">
                  <a:pos x="32" y="198"/>
                </a:cxn>
                <a:cxn ang="0">
                  <a:pos x="8" y="222"/>
                </a:cxn>
                <a:cxn ang="0">
                  <a:pos x="0" y="246"/>
                </a:cxn>
                <a:cxn ang="0">
                  <a:pos x="13" y="278"/>
                </a:cxn>
                <a:cxn ang="0">
                  <a:pos x="48" y="298"/>
                </a:cxn>
                <a:cxn ang="0">
                  <a:pos x="86" y="302"/>
                </a:cxn>
                <a:cxn ang="0">
                  <a:pos x="148" y="289"/>
                </a:cxn>
                <a:cxn ang="0">
                  <a:pos x="182" y="256"/>
                </a:cxn>
                <a:cxn ang="0">
                  <a:pos x="189" y="228"/>
                </a:cxn>
                <a:cxn ang="0">
                  <a:pos x="182" y="202"/>
                </a:cxn>
                <a:cxn ang="0">
                  <a:pos x="156" y="172"/>
                </a:cxn>
                <a:cxn ang="0">
                  <a:pos x="104" y="128"/>
                </a:cxn>
                <a:cxn ang="0">
                  <a:pos x="74" y="113"/>
                </a:cxn>
                <a:cxn ang="0">
                  <a:pos x="58" y="80"/>
                </a:cxn>
                <a:cxn ang="0">
                  <a:pos x="56" y="57"/>
                </a:cxn>
                <a:cxn ang="0">
                  <a:pos x="63" y="28"/>
                </a:cxn>
                <a:cxn ang="0">
                  <a:pos x="76" y="19"/>
                </a:cxn>
                <a:cxn ang="0">
                  <a:pos x="91" y="15"/>
                </a:cxn>
                <a:cxn ang="0">
                  <a:pos x="121" y="32"/>
                </a:cxn>
                <a:cxn ang="0">
                  <a:pos x="137" y="65"/>
                </a:cxn>
                <a:cxn ang="0">
                  <a:pos x="141" y="87"/>
                </a:cxn>
                <a:cxn ang="0">
                  <a:pos x="135" y="109"/>
                </a:cxn>
                <a:cxn ang="0">
                  <a:pos x="126" y="120"/>
                </a:cxn>
                <a:cxn ang="0">
                  <a:pos x="104" y="128"/>
                </a:cxn>
                <a:cxn ang="0">
                  <a:pos x="104" y="285"/>
                </a:cxn>
                <a:cxn ang="0">
                  <a:pos x="63" y="278"/>
                </a:cxn>
                <a:cxn ang="0">
                  <a:pos x="41" y="257"/>
                </a:cxn>
                <a:cxn ang="0">
                  <a:pos x="36" y="239"/>
                </a:cxn>
                <a:cxn ang="0">
                  <a:pos x="43" y="213"/>
                </a:cxn>
                <a:cxn ang="0">
                  <a:pos x="69" y="198"/>
                </a:cxn>
                <a:cxn ang="0">
                  <a:pos x="95" y="193"/>
                </a:cxn>
                <a:cxn ang="0">
                  <a:pos x="119" y="191"/>
                </a:cxn>
                <a:cxn ang="0">
                  <a:pos x="152" y="218"/>
                </a:cxn>
                <a:cxn ang="0">
                  <a:pos x="161" y="237"/>
                </a:cxn>
                <a:cxn ang="0">
                  <a:pos x="161" y="252"/>
                </a:cxn>
                <a:cxn ang="0">
                  <a:pos x="148" y="274"/>
                </a:cxn>
                <a:cxn ang="0">
                  <a:pos x="117" y="285"/>
                </a:cxn>
              </a:cxnLst>
              <a:rect l="0" t="0" r="r" b="b"/>
              <a:pathLst>
                <a:path w="197" h="302">
                  <a:moveTo>
                    <a:pt x="156" y="172"/>
                  </a:moveTo>
                  <a:lnTo>
                    <a:pt x="141" y="161"/>
                  </a:lnTo>
                  <a:lnTo>
                    <a:pt x="141" y="161"/>
                  </a:lnTo>
                  <a:lnTo>
                    <a:pt x="135" y="156"/>
                  </a:lnTo>
                  <a:lnTo>
                    <a:pt x="132" y="150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39"/>
                  </a:lnTo>
                  <a:lnTo>
                    <a:pt x="135" y="133"/>
                  </a:lnTo>
                  <a:lnTo>
                    <a:pt x="143" y="126"/>
                  </a:lnTo>
                  <a:lnTo>
                    <a:pt x="143" y="126"/>
                  </a:lnTo>
                  <a:lnTo>
                    <a:pt x="154" y="115"/>
                  </a:lnTo>
                  <a:lnTo>
                    <a:pt x="165" y="104"/>
                  </a:lnTo>
                  <a:lnTo>
                    <a:pt x="169" y="96"/>
                  </a:lnTo>
                  <a:lnTo>
                    <a:pt x="173" y="89"/>
                  </a:lnTo>
                  <a:lnTo>
                    <a:pt x="174" y="80"/>
                  </a:lnTo>
                  <a:lnTo>
                    <a:pt x="174" y="70"/>
                  </a:lnTo>
                  <a:lnTo>
                    <a:pt x="174" y="70"/>
                  </a:lnTo>
                  <a:lnTo>
                    <a:pt x="174" y="59"/>
                  </a:lnTo>
                  <a:lnTo>
                    <a:pt x="173" y="50"/>
                  </a:lnTo>
                  <a:lnTo>
                    <a:pt x="169" y="43"/>
                  </a:lnTo>
                  <a:lnTo>
                    <a:pt x="165" y="35"/>
                  </a:lnTo>
                  <a:lnTo>
                    <a:pt x="156" y="24"/>
                  </a:lnTo>
                  <a:lnTo>
                    <a:pt x="147" y="17"/>
                  </a:lnTo>
                  <a:lnTo>
                    <a:pt x="173" y="17"/>
                  </a:lnTo>
                  <a:lnTo>
                    <a:pt x="197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2" y="2"/>
                  </a:lnTo>
                  <a:lnTo>
                    <a:pt x="84" y="6"/>
                  </a:lnTo>
                  <a:lnTo>
                    <a:pt x="63" y="13"/>
                  </a:lnTo>
                  <a:lnTo>
                    <a:pt x="54" y="19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34" y="35"/>
                  </a:lnTo>
                  <a:lnTo>
                    <a:pt x="26" y="50"/>
                  </a:lnTo>
                  <a:lnTo>
                    <a:pt x="23" y="63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1" y="89"/>
                  </a:lnTo>
                  <a:lnTo>
                    <a:pt x="24" y="100"/>
                  </a:lnTo>
                  <a:lnTo>
                    <a:pt x="30" y="109"/>
                  </a:lnTo>
                  <a:lnTo>
                    <a:pt x="37" y="119"/>
                  </a:lnTo>
                  <a:lnTo>
                    <a:pt x="47" y="128"/>
                  </a:lnTo>
                  <a:lnTo>
                    <a:pt x="58" y="133"/>
                  </a:lnTo>
                  <a:lnTo>
                    <a:pt x="71" y="137"/>
                  </a:lnTo>
                  <a:lnTo>
                    <a:pt x="86" y="139"/>
                  </a:lnTo>
                  <a:lnTo>
                    <a:pt x="86" y="139"/>
                  </a:lnTo>
                  <a:lnTo>
                    <a:pt x="98" y="139"/>
                  </a:lnTo>
                  <a:lnTo>
                    <a:pt x="98" y="139"/>
                  </a:lnTo>
                  <a:lnTo>
                    <a:pt x="95" y="144"/>
                  </a:lnTo>
                  <a:lnTo>
                    <a:pt x="95" y="154"/>
                  </a:lnTo>
                  <a:lnTo>
                    <a:pt x="95" y="154"/>
                  </a:lnTo>
                  <a:lnTo>
                    <a:pt x="95" y="161"/>
                  </a:lnTo>
                  <a:lnTo>
                    <a:pt x="98" y="169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91" y="181"/>
                  </a:lnTo>
                  <a:lnTo>
                    <a:pt x="71" y="183"/>
                  </a:lnTo>
                  <a:lnTo>
                    <a:pt x="50" y="189"/>
                  </a:lnTo>
                  <a:lnTo>
                    <a:pt x="41" y="193"/>
                  </a:lnTo>
                  <a:lnTo>
                    <a:pt x="32" y="198"/>
                  </a:lnTo>
                  <a:lnTo>
                    <a:pt x="32" y="198"/>
                  </a:lnTo>
                  <a:lnTo>
                    <a:pt x="23" y="204"/>
                  </a:lnTo>
                  <a:lnTo>
                    <a:pt x="17" y="209"/>
                  </a:lnTo>
                  <a:lnTo>
                    <a:pt x="8" y="222"/>
                  </a:lnTo>
                  <a:lnTo>
                    <a:pt x="2" y="235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2" y="257"/>
                  </a:lnTo>
                  <a:lnTo>
                    <a:pt x="6" y="267"/>
                  </a:lnTo>
                  <a:lnTo>
                    <a:pt x="13" y="278"/>
                  </a:lnTo>
                  <a:lnTo>
                    <a:pt x="23" y="285"/>
                  </a:lnTo>
                  <a:lnTo>
                    <a:pt x="34" y="293"/>
                  </a:lnTo>
                  <a:lnTo>
                    <a:pt x="48" y="298"/>
                  </a:lnTo>
                  <a:lnTo>
                    <a:pt x="65" y="302"/>
                  </a:lnTo>
                  <a:lnTo>
                    <a:pt x="86" y="302"/>
                  </a:lnTo>
                  <a:lnTo>
                    <a:pt x="86" y="302"/>
                  </a:lnTo>
                  <a:lnTo>
                    <a:pt x="110" y="300"/>
                  </a:lnTo>
                  <a:lnTo>
                    <a:pt x="130" y="296"/>
                  </a:lnTo>
                  <a:lnTo>
                    <a:pt x="148" y="289"/>
                  </a:lnTo>
                  <a:lnTo>
                    <a:pt x="161" y="280"/>
                  </a:lnTo>
                  <a:lnTo>
                    <a:pt x="174" y="268"/>
                  </a:lnTo>
                  <a:lnTo>
                    <a:pt x="182" y="256"/>
                  </a:lnTo>
                  <a:lnTo>
                    <a:pt x="187" y="243"/>
                  </a:lnTo>
                  <a:lnTo>
                    <a:pt x="189" y="228"/>
                  </a:lnTo>
                  <a:lnTo>
                    <a:pt x="189" y="228"/>
                  </a:lnTo>
                  <a:lnTo>
                    <a:pt x="187" y="218"/>
                  </a:lnTo>
                  <a:lnTo>
                    <a:pt x="185" y="209"/>
                  </a:lnTo>
                  <a:lnTo>
                    <a:pt x="182" y="202"/>
                  </a:lnTo>
                  <a:lnTo>
                    <a:pt x="178" y="196"/>
                  </a:lnTo>
                  <a:lnTo>
                    <a:pt x="169" y="183"/>
                  </a:lnTo>
                  <a:lnTo>
                    <a:pt x="156" y="172"/>
                  </a:lnTo>
                  <a:lnTo>
                    <a:pt x="156" y="172"/>
                  </a:lnTo>
                  <a:close/>
                  <a:moveTo>
                    <a:pt x="104" y="128"/>
                  </a:moveTo>
                  <a:lnTo>
                    <a:pt x="104" y="128"/>
                  </a:lnTo>
                  <a:lnTo>
                    <a:pt x="93" y="126"/>
                  </a:lnTo>
                  <a:lnTo>
                    <a:pt x="82" y="120"/>
                  </a:lnTo>
                  <a:lnTo>
                    <a:pt x="74" y="113"/>
                  </a:lnTo>
                  <a:lnTo>
                    <a:pt x="67" y="102"/>
                  </a:lnTo>
                  <a:lnTo>
                    <a:pt x="61" y="91"/>
                  </a:lnTo>
                  <a:lnTo>
                    <a:pt x="58" y="80"/>
                  </a:lnTo>
                  <a:lnTo>
                    <a:pt x="56" y="69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43"/>
                  </a:lnTo>
                  <a:lnTo>
                    <a:pt x="60" y="35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9" y="22"/>
                  </a:lnTo>
                  <a:lnTo>
                    <a:pt x="76" y="19"/>
                  </a:lnTo>
                  <a:lnTo>
                    <a:pt x="84" y="17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102" y="17"/>
                  </a:lnTo>
                  <a:lnTo>
                    <a:pt x="113" y="22"/>
                  </a:lnTo>
                  <a:lnTo>
                    <a:pt x="121" y="32"/>
                  </a:lnTo>
                  <a:lnTo>
                    <a:pt x="128" y="41"/>
                  </a:lnTo>
                  <a:lnTo>
                    <a:pt x="134" y="52"/>
                  </a:lnTo>
                  <a:lnTo>
                    <a:pt x="137" y="65"/>
                  </a:lnTo>
                  <a:lnTo>
                    <a:pt x="139" y="76"/>
                  </a:lnTo>
                  <a:lnTo>
                    <a:pt x="141" y="87"/>
                  </a:lnTo>
                  <a:lnTo>
                    <a:pt x="141" y="87"/>
                  </a:lnTo>
                  <a:lnTo>
                    <a:pt x="141" y="94"/>
                  </a:lnTo>
                  <a:lnTo>
                    <a:pt x="139" y="102"/>
                  </a:lnTo>
                  <a:lnTo>
                    <a:pt x="135" y="109"/>
                  </a:lnTo>
                  <a:lnTo>
                    <a:pt x="130" y="117"/>
                  </a:lnTo>
                  <a:lnTo>
                    <a:pt x="130" y="117"/>
                  </a:lnTo>
                  <a:lnTo>
                    <a:pt x="126" y="120"/>
                  </a:lnTo>
                  <a:lnTo>
                    <a:pt x="119" y="124"/>
                  </a:lnTo>
                  <a:lnTo>
                    <a:pt x="111" y="128"/>
                  </a:lnTo>
                  <a:lnTo>
                    <a:pt x="104" y="128"/>
                  </a:lnTo>
                  <a:lnTo>
                    <a:pt x="104" y="128"/>
                  </a:lnTo>
                  <a:close/>
                  <a:moveTo>
                    <a:pt x="104" y="285"/>
                  </a:moveTo>
                  <a:lnTo>
                    <a:pt x="104" y="285"/>
                  </a:lnTo>
                  <a:lnTo>
                    <a:pt x="89" y="285"/>
                  </a:lnTo>
                  <a:lnTo>
                    <a:pt x="76" y="283"/>
                  </a:lnTo>
                  <a:lnTo>
                    <a:pt x="63" y="278"/>
                  </a:lnTo>
                  <a:lnTo>
                    <a:pt x="54" y="272"/>
                  </a:lnTo>
                  <a:lnTo>
                    <a:pt x="47" y="265"/>
                  </a:lnTo>
                  <a:lnTo>
                    <a:pt x="41" y="257"/>
                  </a:lnTo>
                  <a:lnTo>
                    <a:pt x="37" y="248"/>
                  </a:lnTo>
                  <a:lnTo>
                    <a:pt x="36" y="239"/>
                  </a:lnTo>
                  <a:lnTo>
                    <a:pt x="36" y="239"/>
                  </a:lnTo>
                  <a:lnTo>
                    <a:pt x="37" y="228"/>
                  </a:lnTo>
                  <a:lnTo>
                    <a:pt x="39" y="220"/>
                  </a:lnTo>
                  <a:lnTo>
                    <a:pt x="43" y="213"/>
                  </a:lnTo>
                  <a:lnTo>
                    <a:pt x="48" y="209"/>
                  </a:lnTo>
                  <a:lnTo>
                    <a:pt x="60" y="202"/>
                  </a:lnTo>
                  <a:lnTo>
                    <a:pt x="69" y="198"/>
                  </a:lnTo>
                  <a:lnTo>
                    <a:pt x="69" y="198"/>
                  </a:lnTo>
                  <a:lnTo>
                    <a:pt x="82" y="194"/>
                  </a:lnTo>
                  <a:lnTo>
                    <a:pt x="95" y="193"/>
                  </a:lnTo>
                  <a:lnTo>
                    <a:pt x="110" y="191"/>
                  </a:lnTo>
                  <a:lnTo>
                    <a:pt x="110" y="191"/>
                  </a:lnTo>
                  <a:lnTo>
                    <a:pt x="119" y="191"/>
                  </a:lnTo>
                  <a:lnTo>
                    <a:pt x="119" y="191"/>
                  </a:lnTo>
                  <a:lnTo>
                    <a:pt x="139" y="206"/>
                  </a:lnTo>
                  <a:lnTo>
                    <a:pt x="152" y="218"/>
                  </a:lnTo>
                  <a:lnTo>
                    <a:pt x="156" y="224"/>
                  </a:lnTo>
                  <a:lnTo>
                    <a:pt x="160" y="230"/>
                  </a:lnTo>
                  <a:lnTo>
                    <a:pt x="161" y="237"/>
                  </a:lnTo>
                  <a:lnTo>
                    <a:pt x="161" y="243"/>
                  </a:lnTo>
                  <a:lnTo>
                    <a:pt x="161" y="243"/>
                  </a:lnTo>
                  <a:lnTo>
                    <a:pt x="161" y="252"/>
                  </a:lnTo>
                  <a:lnTo>
                    <a:pt x="158" y="261"/>
                  </a:lnTo>
                  <a:lnTo>
                    <a:pt x="154" y="268"/>
                  </a:lnTo>
                  <a:lnTo>
                    <a:pt x="148" y="274"/>
                  </a:lnTo>
                  <a:lnTo>
                    <a:pt x="139" y="280"/>
                  </a:lnTo>
                  <a:lnTo>
                    <a:pt x="130" y="283"/>
                  </a:lnTo>
                  <a:lnTo>
                    <a:pt x="117" y="285"/>
                  </a:lnTo>
                  <a:lnTo>
                    <a:pt x="104" y="285"/>
                  </a:lnTo>
                  <a:lnTo>
                    <a:pt x="104" y="2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5430838" y="2212975"/>
              <a:ext cx="77788" cy="79375"/>
            </a:xfrm>
            <a:custGeom>
              <a:avLst/>
              <a:gdLst/>
              <a:ahLst/>
              <a:cxnLst>
                <a:cxn ang="0">
                  <a:pos x="57" y="41"/>
                </a:cxn>
                <a:cxn ang="0">
                  <a:pos x="57" y="0"/>
                </a:cxn>
                <a:cxn ang="0">
                  <a:pos x="38" y="0"/>
                </a:cxn>
                <a:cxn ang="0">
                  <a:pos x="38" y="41"/>
                </a:cxn>
                <a:cxn ang="0">
                  <a:pos x="0" y="41"/>
                </a:cxn>
                <a:cxn ang="0">
                  <a:pos x="0" y="59"/>
                </a:cxn>
                <a:cxn ang="0">
                  <a:pos x="38" y="59"/>
                </a:cxn>
                <a:cxn ang="0">
                  <a:pos x="38" y="100"/>
                </a:cxn>
                <a:cxn ang="0">
                  <a:pos x="57" y="100"/>
                </a:cxn>
                <a:cxn ang="0">
                  <a:pos x="57" y="59"/>
                </a:cxn>
                <a:cxn ang="0">
                  <a:pos x="98" y="59"/>
                </a:cxn>
                <a:cxn ang="0">
                  <a:pos x="98" y="41"/>
                </a:cxn>
                <a:cxn ang="0">
                  <a:pos x="57" y="41"/>
                </a:cxn>
              </a:cxnLst>
              <a:rect l="0" t="0" r="r" b="b"/>
              <a:pathLst>
                <a:path w="98" h="100">
                  <a:moveTo>
                    <a:pt x="57" y="41"/>
                  </a:moveTo>
                  <a:lnTo>
                    <a:pt x="57" y="0"/>
                  </a:lnTo>
                  <a:lnTo>
                    <a:pt x="38" y="0"/>
                  </a:lnTo>
                  <a:lnTo>
                    <a:pt x="38" y="41"/>
                  </a:lnTo>
                  <a:lnTo>
                    <a:pt x="0" y="41"/>
                  </a:lnTo>
                  <a:lnTo>
                    <a:pt x="0" y="59"/>
                  </a:lnTo>
                  <a:lnTo>
                    <a:pt x="38" y="59"/>
                  </a:lnTo>
                  <a:lnTo>
                    <a:pt x="38" y="100"/>
                  </a:lnTo>
                  <a:lnTo>
                    <a:pt x="57" y="100"/>
                  </a:lnTo>
                  <a:lnTo>
                    <a:pt x="57" y="59"/>
                  </a:lnTo>
                  <a:lnTo>
                    <a:pt x="98" y="59"/>
                  </a:lnTo>
                  <a:lnTo>
                    <a:pt x="98" y="41"/>
                  </a:lnTo>
                  <a:lnTo>
                    <a:pt x="57" y="4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72" name="Straight Connector 49"/>
          <p:cNvCxnSpPr/>
          <p:nvPr/>
        </p:nvCxnSpPr>
        <p:spPr>
          <a:xfrm rot="5400000">
            <a:off x="1071538" y="4000510"/>
            <a:ext cx="1143008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0"/>
          <p:cNvCxnSpPr/>
          <p:nvPr/>
        </p:nvCxnSpPr>
        <p:spPr>
          <a:xfrm rot="5400000">
            <a:off x="4858546" y="4000510"/>
            <a:ext cx="1143008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5944259" y="3722869"/>
            <a:ext cx="2004714" cy="8167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5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5940265" y="3358984"/>
            <a:ext cx="2012702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9"/>
          </p:nvPr>
        </p:nvSpPr>
        <p:spPr>
          <a:xfrm>
            <a:off x="6168995" y="1526964"/>
            <a:ext cx="1555242" cy="1524794"/>
          </a:xfrm>
          <a:prstGeom prst="ellipse">
            <a:avLst/>
          </a:prstGeom>
        </p:spPr>
        <p:txBody>
          <a:bodyPr/>
          <a:lstStyle>
            <a:lvl1pPr>
              <a:defRPr sz="1200"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6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1818992" y="3722869"/>
            <a:ext cx="3438807" cy="8167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77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1814998" y="3358984"/>
            <a:ext cx="3452509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84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452903" y="3602468"/>
            <a:ext cx="1012618" cy="937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85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390652" y="1449059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6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390652" y="1885677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7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391446" y="2330249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8" name="文本占位符 54"/>
          <p:cNvSpPr>
            <a:spLocks noGrp="1"/>
          </p:cNvSpPr>
          <p:nvPr>
            <p:ph type="body" sz="quarter" idx="36" hasCustomPrompt="1"/>
          </p:nvPr>
        </p:nvSpPr>
        <p:spPr>
          <a:xfrm>
            <a:off x="391446" y="2766867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89" name="文本占位符 54"/>
          <p:cNvSpPr>
            <a:spLocks noGrp="1"/>
          </p:cNvSpPr>
          <p:nvPr>
            <p:ph type="body" sz="quarter" idx="37" hasCustomPrompt="1"/>
          </p:nvPr>
        </p:nvSpPr>
        <p:spPr>
          <a:xfrm>
            <a:off x="4417052" y="1435943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0" name="文本占位符 54"/>
          <p:cNvSpPr>
            <a:spLocks noGrp="1"/>
          </p:cNvSpPr>
          <p:nvPr>
            <p:ph type="body" sz="quarter" idx="38" hasCustomPrompt="1"/>
          </p:nvPr>
        </p:nvSpPr>
        <p:spPr>
          <a:xfrm>
            <a:off x="4417052" y="1872561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1" name="文本占位符 54"/>
          <p:cNvSpPr>
            <a:spLocks noGrp="1"/>
          </p:cNvSpPr>
          <p:nvPr>
            <p:ph type="body" sz="quarter" idx="39" hasCustomPrompt="1"/>
          </p:nvPr>
        </p:nvSpPr>
        <p:spPr>
          <a:xfrm>
            <a:off x="4417846" y="2317133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92" name="文本占位符 54"/>
          <p:cNvSpPr>
            <a:spLocks noGrp="1"/>
          </p:cNvSpPr>
          <p:nvPr>
            <p:ph type="body" sz="quarter" idx="40" hasCustomPrompt="1"/>
          </p:nvPr>
        </p:nvSpPr>
        <p:spPr>
          <a:xfrm>
            <a:off x="4417846" y="2753751"/>
            <a:ext cx="1251596" cy="3324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</p:spTree>
    <p:extLst>
      <p:ext uri="{BB962C8B-B14F-4D97-AF65-F5344CB8AC3E}">
        <p14:creationId xmlns:p14="http://schemas.microsoft.com/office/powerpoint/2010/main" val="135947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文本占位符 54"/>
          <p:cNvSpPr>
            <a:spLocks noGrp="1"/>
          </p:cNvSpPr>
          <p:nvPr>
            <p:ph type="body" sz="quarter" idx="26" hasCustomPrompt="1"/>
          </p:nvPr>
        </p:nvSpPr>
        <p:spPr>
          <a:xfrm>
            <a:off x="304560" y="3777769"/>
            <a:ext cx="1524000" cy="6227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87" name="文本占位符 54"/>
          <p:cNvSpPr>
            <a:spLocks noGrp="1"/>
          </p:cNvSpPr>
          <p:nvPr>
            <p:ph type="body" sz="quarter" idx="28" hasCustomPrompt="1"/>
          </p:nvPr>
        </p:nvSpPr>
        <p:spPr>
          <a:xfrm>
            <a:off x="304800" y="3413884"/>
            <a:ext cx="1530073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88" name="文本占位符 54"/>
          <p:cNvSpPr>
            <a:spLocks noGrp="1"/>
          </p:cNvSpPr>
          <p:nvPr>
            <p:ph type="body" sz="quarter" idx="29" hasCustomPrompt="1"/>
          </p:nvPr>
        </p:nvSpPr>
        <p:spPr>
          <a:xfrm>
            <a:off x="2057160" y="3777769"/>
            <a:ext cx="1524000" cy="6227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89" name="文本占位符 54"/>
          <p:cNvSpPr>
            <a:spLocks noGrp="1"/>
          </p:cNvSpPr>
          <p:nvPr>
            <p:ph type="body" sz="quarter" idx="30" hasCustomPrompt="1"/>
          </p:nvPr>
        </p:nvSpPr>
        <p:spPr>
          <a:xfrm>
            <a:off x="2057400" y="3413884"/>
            <a:ext cx="1530073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90" name="文本占位符 54"/>
          <p:cNvSpPr>
            <a:spLocks noGrp="1"/>
          </p:cNvSpPr>
          <p:nvPr>
            <p:ph type="body" sz="quarter" idx="31" hasCustomPrompt="1"/>
          </p:nvPr>
        </p:nvSpPr>
        <p:spPr>
          <a:xfrm>
            <a:off x="3809214" y="3777769"/>
            <a:ext cx="1524000" cy="6227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91" name="文本占位符 54"/>
          <p:cNvSpPr>
            <a:spLocks noGrp="1"/>
          </p:cNvSpPr>
          <p:nvPr>
            <p:ph type="body" sz="quarter" idx="32" hasCustomPrompt="1"/>
          </p:nvPr>
        </p:nvSpPr>
        <p:spPr>
          <a:xfrm>
            <a:off x="3809454" y="3413884"/>
            <a:ext cx="1530073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92" name="文本占位符 54"/>
          <p:cNvSpPr>
            <a:spLocks noGrp="1"/>
          </p:cNvSpPr>
          <p:nvPr>
            <p:ph type="body" sz="quarter" idx="33" hasCustomPrompt="1"/>
          </p:nvPr>
        </p:nvSpPr>
        <p:spPr>
          <a:xfrm>
            <a:off x="5561814" y="3777769"/>
            <a:ext cx="1524000" cy="6227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93" name="文本占位符 54"/>
          <p:cNvSpPr>
            <a:spLocks noGrp="1"/>
          </p:cNvSpPr>
          <p:nvPr>
            <p:ph type="body" sz="quarter" idx="34" hasCustomPrompt="1"/>
          </p:nvPr>
        </p:nvSpPr>
        <p:spPr>
          <a:xfrm>
            <a:off x="5562054" y="3413884"/>
            <a:ext cx="1530073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94" name="文本占位符 54"/>
          <p:cNvSpPr>
            <a:spLocks noGrp="1"/>
          </p:cNvSpPr>
          <p:nvPr>
            <p:ph type="body" sz="quarter" idx="35" hasCustomPrompt="1"/>
          </p:nvPr>
        </p:nvSpPr>
        <p:spPr>
          <a:xfrm>
            <a:off x="7307861" y="3777769"/>
            <a:ext cx="1524000" cy="6227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</a:p>
        </p:txBody>
      </p:sp>
      <p:sp>
        <p:nvSpPr>
          <p:cNvPr id="195" name="文本占位符 54"/>
          <p:cNvSpPr>
            <a:spLocks noGrp="1"/>
          </p:cNvSpPr>
          <p:nvPr>
            <p:ph type="body" sz="quarter" idx="36" hasCustomPrompt="1"/>
          </p:nvPr>
        </p:nvSpPr>
        <p:spPr>
          <a:xfrm>
            <a:off x="7308101" y="3413884"/>
            <a:ext cx="1530073" cy="381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00A0E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6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2880" b="0" spc="30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10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47885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6967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91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3755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36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sp>
        <p:nvSpPr>
          <p:cNvPr id="11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1123950"/>
            <a:ext cx="69759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0" lang="zh-CN" altLang="en-US" sz="126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正文内容（一级）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2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2477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8933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030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24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018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9058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63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7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10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2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1123950"/>
            <a:ext cx="6975900" cy="3429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0" lang="zh-CN" altLang="en-US" sz="126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正文内容（一级）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44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11" hasCustomPrompt="1"/>
          </p:nvPr>
        </p:nvSpPr>
        <p:spPr>
          <a:xfrm>
            <a:off x="1066097" y="2793541"/>
            <a:ext cx="990600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公司简介</a:t>
            </a:r>
            <a:endParaRPr lang="zh-CN" altLang="en-US"/>
          </a:p>
        </p:txBody>
      </p:sp>
      <p:sp>
        <p:nvSpPr>
          <p:cNvPr id="55" name="文本占位符 53"/>
          <p:cNvSpPr>
            <a:spLocks noGrp="1"/>
          </p:cNvSpPr>
          <p:nvPr>
            <p:ph type="body" sz="quarter" idx="12" hasCustomPrompt="1"/>
          </p:nvPr>
        </p:nvSpPr>
        <p:spPr>
          <a:xfrm>
            <a:off x="2571759" y="2789464"/>
            <a:ext cx="990600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产品介绍</a:t>
            </a:r>
            <a:endParaRPr lang="zh-CN" altLang="en-US"/>
          </a:p>
        </p:txBody>
      </p:sp>
      <p:sp>
        <p:nvSpPr>
          <p:cNvPr id="56" name="文本占位符 53"/>
          <p:cNvSpPr>
            <a:spLocks noGrp="1"/>
          </p:cNvSpPr>
          <p:nvPr>
            <p:ph type="body" sz="quarter" idx="13" hasCustomPrompt="1"/>
          </p:nvPr>
        </p:nvSpPr>
        <p:spPr>
          <a:xfrm>
            <a:off x="4145703" y="2789464"/>
            <a:ext cx="990600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典型用户</a:t>
            </a:r>
            <a:endParaRPr lang="zh-CN" altLang="en-US"/>
          </a:p>
        </p:txBody>
      </p:sp>
      <p:sp>
        <p:nvSpPr>
          <p:cNvPr id="57" name="文本占位符 53"/>
          <p:cNvSpPr>
            <a:spLocks noGrp="1"/>
          </p:cNvSpPr>
          <p:nvPr>
            <p:ph type="body" sz="quarter" idx="14" hasCustomPrompt="1"/>
          </p:nvPr>
        </p:nvSpPr>
        <p:spPr>
          <a:xfrm>
            <a:off x="5745100" y="2785387"/>
            <a:ext cx="990600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部分荣誉</a:t>
            </a:r>
            <a:endParaRPr lang="zh-CN" altLang="en-US"/>
          </a:p>
        </p:txBody>
      </p:sp>
      <p:sp>
        <p:nvSpPr>
          <p:cNvPr id="58" name="文本占位符 53"/>
          <p:cNvSpPr>
            <a:spLocks noGrp="1"/>
          </p:cNvSpPr>
          <p:nvPr>
            <p:ph type="body" sz="quarter" idx="15" hasCustomPrompt="1"/>
          </p:nvPr>
        </p:nvSpPr>
        <p:spPr>
          <a:xfrm>
            <a:off x="7300231" y="2785387"/>
            <a:ext cx="990600" cy="381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其他产品</a:t>
            </a:r>
            <a:endParaRPr lang="zh-CN" altLang="en-US"/>
          </a:p>
        </p:txBody>
      </p:sp>
      <p:sp>
        <p:nvSpPr>
          <p:cNvPr id="42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4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54" name="文本占位符 5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12898" y="3105150"/>
            <a:ext cx="2318204" cy="5156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 smtClean="0"/>
              <a:t>章节大标题</a:t>
            </a:r>
            <a:endParaRPr lang="zh-CN" altLang="en-US" dirty="0"/>
          </a:p>
        </p:txBody>
      </p:sp>
      <p:sp>
        <p:nvSpPr>
          <p:cNvPr id="67" name="文本占位符 54"/>
          <p:cNvSpPr>
            <a:spLocks noGrp="1"/>
          </p:cNvSpPr>
          <p:nvPr>
            <p:ph type="body" sz="quarter" idx="17" hasCustomPrompt="1"/>
          </p:nvPr>
        </p:nvSpPr>
        <p:spPr>
          <a:xfrm>
            <a:off x="3306252" y="3732325"/>
            <a:ext cx="2531496" cy="57903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1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 smtClean="0"/>
              <a:t>正文二级内容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8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5"/>
          <p:cNvSpPr/>
          <p:nvPr userDrawn="1"/>
        </p:nvSpPr>
        <p:spPr>
          <a:xfrm>
            <a:off x="6148544" y="1172937"/>
            <a:ext cx="2090057" cy="2873826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ea"/>
              <a:ea typeface="+mn-ea"/>
            </a:endParaRPr>
          </a:p>
        </p:txBody>
      </p:sp>
      <p:sp>
        <p:nvSpPr>
          <p:cNvPr id="69" name="Rectangle 45"/>
          <p:cNvSpPr/>
          <p:nvPr userDrawn="1"/>
        </p:nvSpPr>
        <p:spPr>
          <a:xfrm>
            <a:off x="753000" y="1172937"/>
            <a:ext cx="2090057" cy="2873826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+mn-ea"/>
              <a:ea typeface="+mn-ea"/>
            </a:endParaRPr>
          </a:p>
        </p:txBody>
      </p:sp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44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3" name="Rectangle 45"/>
          <p:cNvSpPr/>
          <p:nvPr/>
        </p:nvSpPr>
        <p:spPr>
          <a:xfrm>
            <a:off x="3450772" y="1172937"/>
            <a:ext cx="2090057" cy="2873826"/>
          </a:xfrm>
          <a:prstGeom prst="rect">
            <a:avLst/>
          </a:prstGeom>
          <a:solidFill>
            <a:srgbClr val="1A7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  <a:ea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1422498"/>
            <a:ext cx="1752600" cy="244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正文二级内容</a:t>
            </a:r>
            <a:endParaRPr lang="zh-CN" altLang="en-US"/>
          </a:p>
        </p:txBody>
      </p:sp>
      <p:sp>
        <p:nvSpPr>
          <p:cNvPr id="7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617504" y="1422498"/>
            <a:ext cx="1752600" cy="244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10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正文二级内容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4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317272" y="1426848"/>
            <a:ext cx="1752600" cy="244030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100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正文二级内容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3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53"/>
          <p:cNvGrpSpPr/>
          <p:nvPr userDrawn="1"/>
        </p:nvGrpSpPr>
        <p:grpSpPr>
          <a:xfrm>
            <a:off x="3071802" y="242887"/>
            <a:ext cx="3001458" cy="286546"/>
            <a:chOff x="3071802" y="242887"/>
            <a:chExt cx="3001458" cy="286546"/>
          </a:xfrm>
        </p:grpSpPr>
        <p:cxnSp>
          <p:nvCxnSpPr>
            <p:cNvPr id="51" name="Straight Connector 37"/>
            <p:cNvCxnSpPr/>
            <p:nvPr/>
          </p:nvCxnSpPr>
          <p:spPr>
            <a:xfrm rot="5400000">
              <a:off x="2929060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/>
            <p:cNvCxnSpPr/>
            <p:nvPr/>
          </p:nvCxnSpPr>
          <p:spPr>
            <a:xfrm rot="5400000">
              <a:off x="5929456" y="385629"/>
              <a:ext cx="286546" cy="106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占位符 4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75150" y="209550"/>
            <a:ext cx="2997048" cy="3476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正文一级标题</a:t>
            </a:r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11" hasCustomPrompt="1"/>
          </p:nvPr>
        </p:nvSpPr>
        <p:spPr>
          <a:xfrm>
            <a:off x="758059" y="3066942"/>
            <a:ext cx="1352549" cy="2933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56" name="文本占位符 54"/>
          <p:cNvSpPr>
            <a:spLocks noGrp="1"/>
          </p:cNvSpPr>
          <p:nvPr>
            <p:ph type="body" sz="quarter" idx="12" hasCustomPrompt="1"/>
          </p:nvPr>
        </p:nvSpPr>
        <p:spPr>
          <a:xfrm>
            <a:off x="758059" y="3442394"/>
            <a:ext cx="1352549" cy="3103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mtClean="0"/>
              <a:t>正文</a:t>
            </a:r>
            <a:endParaRPr lang="zh-CN" altLang="en-US"/>
          </a:p>
        </p:txBody>
      </p:sp>
      <p:sp>
        <p:nvSpPr>
          <p:cNvPr id="57" name="文本占位符 54"/>
          <p:cNvSpPr>
            <a:spLocks noGrp="1"/>
          </p:cNvSpPr>
          <p:nvPr>
            <p:ph type="body" sz="quarter" idx="13" hasCustomPrompt="1"/>
          </p:nvPr>
        </p:nvSpPr>
        <p:spPr>
          <a:xfrm>
            <a:off x="2600794" y="3062104"/>
            <a:ext cx="1352549" cy="2933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58" name="文本占位符 54"/>
          <p:cNvSpPr>
            <a:spLocks noGrp="1"/>
          </p:cNvSpPr>
          <p:nvPr>
            <p:ph type="body" sz="quarter" idx="14" hasCustomPrompt="1"/>
          </p:nvPr>
        </p:nvSpPr>
        <p:spPr>
          <a:xfrm>
            <a:off x="2600794" y="3437556"/>
            <a:ext cx="1352549" cy="3103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mtClean="0"/>
              <a:t>正文</a:t>
            </a:r>
            <a:endParaRPr lang="zh-CN" altLang="en-US"/>
          </a:p>
        </p:txBody>
      </p:sp>
      <p:sp>
        <p:nvSpPr>
          <p:cNvPr id="59" name="文本占位符 54"/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3568116"/>
            <a:ext cx="1352549" cy="2933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60" name="文本占位符 54"/>
          <p:cNvSpPr>
            <a:spLocks noGrp="1"/>
          </p:cNvSpPr>
          <p:nvPr>
            <p:ph type="body" sz="quarter" idx="16" hasCustomPrompt="1"/>
          </p:nvPr>
        </p:nvSpPr>
        <p:spPr>
          <a:xfrm>
            <a:off x="4876800" y="3943568"/>
            <a:ext cx="1352549" cy="3103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mtClean="0"/>
              <a:t>正文</a:t>
            </a:r>
            <a:endParaRPr lang="zh-CN" altLang="en-US"/>
          </a:p>
        </p:txBody>
      </p:sp>
      <p:sp>
        <p:nvSpPr>
          <p:cNvPr id="61" name="文本占位符 54"/>
          <p:cNvSpPr>
            <a:spLocks noGrp="1"/>
          </p:cNvSpPr>
          <p:nvPr>
            <p:ph type="body" sz="quarter" idx="17" hasCustomPrompt="1"/>
          </p:nvPr>
        </p:nvSpPr>
        <p:spPr>
          <a:xfrm>
            <a:off x="7171243" y="3066942"/>
            <a:ext cx="1352549" cy="2933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正文一级内容</a:t>
            </a:r>
            <a:endParaRPr lang="zh-CN" altLang="en-US"/>
          </a:p>
        </p:txBody>
      </p:sp>
      <p:sp>
        <p:nvSpPr>
          <p:cNvPr id="62" name="文本占位符 54"/>
          <p:cNvSpPr>
            <a:spLocks noGrp="1"/>
          </p:cNvSpPr>
          <p:nvPr>
            <p:ph type="body" sz="quarter" idx="18" hasCustomPrompt="1"/>
          </p:nvPr>
        </p:nvSpPr>
        <p:spPr>
          <a:xfrm>
            <a:off x="7171243" y="3442394"/>
            <a:ext cx="1352549" cy="3103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mtClean="0"/>
              <a:t>正文</a:t>
            </a:r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47" name="文本占位符 54"/>
          <p:cNvSpPr>
            <a:spLocks noGrp="1"/>
          </p:cNvSpPr>
          <p:nvPr>
            <p:ph type="body" sz="quarter" idx="19" hasCustomPrompt="1"/>
          </p:nvPr>
        </p:nvSpPr>
        <p:spPr>
          <a:xfrm>
            <a:off x="3084402" y="637953"/>
            <a:ext cx="2987796" cy="333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mtClean="0"/>
              <a:t>正文二级标题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87" r:id="rId3"/>
    <p:sldLayoutId id="2147483686" r:id="rId4"/>
    <p:sldLayoutId id="2147483654" r:id="rId5"/>
    <p:sldLayoutId id="2147483661" r:id="rId6"/>
    <p:sldLayoutId id="2147483676" r:id="rId7"/>
    <p:sldLayoutId id="2147483662" r:id="rId8"/>
    <p:sldLayoutId id="2147483663" r:id="rId9"/>
    <p:sldLayoutId id="2147483664" r:id="rId10"/>
    <p:sldLayoutId id="2147483685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51" r:id="rId22"/>
    <p:sldLayoutId id="2147483652" r:id="rId23"/>
    <p:sldLayoutId id="2147483653" r:id="rId24"/>
    <p:sldLayoutId id="2147483675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8" r:id="rId34"/>
    <p:sldLayoutId id="2147483689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8460-D89A-DF44-A73A-7478E2D0CCDB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15AEC-D1DF-FF45-839C-8F1B5FB94A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5.jp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9.tiff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journey.yanj.cn/" TargetMode="External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tiff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2996" y="1419622"/>
            <a:ext cx="5338008" cy="696912"/>
          </a:xfrm>
        </p:spPr>
        <p:txBody>
          <a:bodyPr/>
          <a:lstStyle/>
          <a:p>
            <a:r>
              <a:rPr lang="zh-CN" altLang="en-US" dirty="0" smtClean="0"/>
              <a:t>如何开发一款优雅的</a:t>
            </a:r>
            <a:r>
              <a:rPr lang="en-US" altLang="zh-CN" dirty="0" smtClean="0"/>
              <a:t>SDK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25078" y="4569871"/>
            <a:ext cx="4093843" cy="457200"/>
          </a:xfrm>
        </p:spPr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525078" y="4054682"/>
            <a:ext cx="4093843" cy="457200"/>
          </a:xfrm>
        </p:spPr>
        <p:txBody>
          <a:bodyPr/>
          <a:lstStyle/>
          <a:p>
            <a:r>
              <a:rPr lang="zh-CN" altLang="en-US" dirty="0" smtClean="0"/>
              <a:t>个推</a:t>
            </a:r>
            <a:r>
              <a:rPr kumimoji="1" lang="en-US" altLang="zh-CN" sz="1400" dirty="0" smtClean="0"/>
              <a:t>:</a:t>
            </a:r>
            <a:r>
              <a:rPr kumimoji="1" lang="zh-CN" altLang="en-US" sz="1400" dirty="0" smtClean="0"/>
              <a:t> </a:t>
            </a:r>
            <a:r>
              <a:rPr lang="zh-CN" altLang="en-US" dirty="0" smtClean="0"/>
              <a:t>吕观祥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0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aphicFrame>
        <p:nvGraphicFramePr>
          <p:cNvPr id="14" name="图表 13"/>
          <p:cNvGraphicFramePr/>
          <p:nvPr>
            <p:extLst/>
          </p:nvPr>
        </p:nvGraphicFramePr>
        <p:xfrm>
          <a:off x="424334" y="1810780"/>
          <a:ext cx="3656673" cy="2520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架构设计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SDK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1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39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1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43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5005789" y="1930304"/>
            <a:ext cx="2590548" cy="2284892"/>
            <a:chOff x="5005789" y="1930304"/>
            <a:chExt cx="2590548" cy="2284892"/>
          </a:xfrm>
        </p:grpSpPr>
        <p:sp>
          <p:nvSpPr>
            <p:cNvPr id="33" name="矩形 32"/>
            <p:cNvSpPr/>
            <p:nvPr/>
          </p:nvSpPr>
          <p:spPr>
            <a:xfrm>
              <a:off x="5005789" y="2571750"/>
              <a:ext cx="2590548" cy="1643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724128" y="1930304"/>
              <a:ext cx="1149611" cy="42990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smtClean="0"/>
                <a:t>API</a:t>
              </a:r>
              <a:endParaRPr kumimoji="1" lang="zh-CN" altLang="en-US" sz="10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93695" y="3009781"/>
              <a:ext cx="2014610" cy="11356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5739010" y="2806303"/>
              <a:ext cx="1149611" cy="42990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smtClean="0"/>
                <a:t>Business</a:t>
              </a:r>
              <a:endParaRPr kumimoji="1" lang="zh-CN" altLang="en-US" sz="1000" dirty="0" smtClean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5739010" y="3651870"/>
              <a:ext cx="1149611" cy="429904"/>
            </a:xfrm>
            <a:prstGeom prst="roundRect">
              <a:avLst/>
            </a:prstGeom>
            <a:solidFill>
              <a:srgbClr val="FF4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smtClean="0"/>
                <a:t>Core</a:t>
              </a:r>
              <a:endParaRPr kumimoji="1" lang="zh-CN" altLang="en-US" sz="1000" dirty="0"/>
            </a:p>
          </p:txBody>
        </p:sp>
        <p:sp>
          <p:nvSpPr>
            <p:cNvPr id="4" name="上下箭头 3"/>
            <p:cNvSpPr/>
            <p:nvPr/>
          </p:nvSpPr>
          <p:spPr>
            <a:xfrm>
              <a:off x="6228184" y="2427734"/>
              <a:ext cx="144016" cy="288032"/>
            </a:xfrm>
            <a:prstGeom prst="upDownArrow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上下箭头 28"/>
            <p:cNvSpPr/>
            <p:nvPr/>
          </p:nvSpPr>
          <p:spPr>
            <a:xfrm>
              <a:off x="6241807" y="3289566"/>
              <a:ext cx="144016" cy="288032"/>
            </a:xfrm>
            <a:prstGeom prst="upDownArrow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8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架构设计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SDK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1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 37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39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1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43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93306" y="275370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core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91680" y="1161207"/>
            <a:ext cx="5976664" cy="3875951"/>
          </a:xfrm>
          <a:prstGeom prst="roundRect">
            <a:avLst>
              <a:gd name="adj" fmla="val 168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10782" y="1276252"/>
            <a:ext cx="4176464" cy="43204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API</a:t>
            </a:r>
            <a:endParaRPr kumimoji="1"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3092976" y="2112604"/>
            <a:ext cx="4176464" cy="8983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345912" y="2204199"/>
            <a:ext cx="987362" cy="317474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参数解析</a:t>
            </a:r>
            <a:endParaRPr kumimoji="1" lang="zh-CN" altLang="en-US" sz="1200" dirty="0"/>
          </a:p>
        </p:txBody>
      </p:sp>
      <p:sp>
        <p:nvSpPr>
          <p:cNvPr id="33" name="圆角矩形 32"/>
          <p:cNvSpPr/>
          <p:nvPr/>
        </p:nvSpPr>
        <p:spPr>
          <a:xfrm>
            <a:off x="3125468" y="3380622"/>
            <a:ext cx="4176464" cy="1604283"/>
          </a:xfrm>
          <a:prstGeom prst="roundRect">
            <a:avLst>
              <a:gd name="adj" fmla="val 7838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3255599" y="3530649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Network</a:t>
            </a:r>
            <a:endParaRPr kumimoji="1" lang="zh-CN" altLang="en-US" sz="1600" dirty="0"/>
          </a:p>
        </p:txBody>
      </p:sp>
      <p:sp>
        <p:nvSpPr>
          <p:cNvPr id="35" name="圆角矩形 34"/>
          <p:cNvSpPr/>
          <p:nvPr/>
        </p:nvSpPr>
        <p:spPr>
          <a:xfrm>
            <a:off x="4622950" y="3536258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DB</a:t>
            </a:r>
            <a:endParaRPr kumimoji="1" lang="zh-CN" altLang="en-US" sz="1600" dirty="0"/>
          </a:p>
        </p:txBody>
      </p:sp>
      <p:sp>
        <p:nvSpPr>
          <p:cNvPr id="36" name="圆角矩形 35"/>
          <p:cNvSpPr/>
          <p:nvPr/>
        </p:nvSpPr>
        <p:spPr>
          <a:xfrm>
            <a:off x="5947027" y="3530649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Storage</a:t>
            </a:r>
            <a:endParaRPr kumimoji="1" lang="zh-CN" altLang="en-US" sz="1600" dirty="0"/>
          </a:p>
        </p:txBody>
      </p:sp>
      <p:sp>
        <p:nvSpPr>
          <p:cNvPr id="37" name="圆角矩形 36"/>
          <p:cNvSpPr/>
          <p:nvPr/>
        </p:nvSpPr>
        <p:spPr>
          <a:xfrm>
            <a:off x="3277370" y="4035745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 smtClean="0"/>
              <a:t>ConfigCenter</a:t>
            </a:r>
            <a:endParaRPr kumimoji="1"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1979712" y="2033470"/>
            <a:ext cx="504056" cy="29514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事件总线</a:t>
            </a:r>
            <a:endParaRPr kumimoji="1"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4637636" y="4035464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Security</a:t>
            </a:r>
            <a:endParaRPr kumimoji="1" lang="zh-CN" altLang="en-US" sz="1600" dirty="0"/>
          </a:p>
        </p:txBody>
      </p:sp>
      <p:sp>
        <p:nvSpPr>
          <p:cNvPr id="45" name="圆角矩形 44"/>
          <p:cNvSpPr/>
          <p:nvPr/>
        </p:nvSpPr>
        <p:spPr>
          <a:xfrm>
            <a:off x="5969784" y="4052531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Entities</a:t>
            </a:r>
            <a:endParaRPr kumimoji="1" lang="zh-CN" altLang="en-US" sz="1600" dirty="0"/>
          </a:p>
        </p:txBody>
      </p:sp>
      <p:sp>
        <p:nvSpPr>
          <p:cNvPr id="46" name="圆角矩形 45"/>
          <p:cNvSpPr/>
          <p:nvPr/>
        </p:nvSpPr>
        <p:spPr>
          <a:xfrm>
            <a:off x="4705333" y="2204198"/>
            <a:ext cx="987362" cy="317474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信息获取</a:t>
            </a:r>
            <a:endParaRPr kumimoji="1" lang="zh-CN" altLang="en-US" sz="1200" dirty="0"/>
          </a:p>
        </p:txBody>
      </p:sp>
      <p:sp>
        <p:nvSpPr>
          <p:cNvPr id="47" name="圆角矩形 46"/>
          <p:cNvSpPr/>
          <p:nvPr/>
        </p:nvSpPr>
        <p:spPr>
          <a:xfrm>
            <a:off x="6044993" y="2201464"/>
            <a:ext cx="987362" cy="317474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事件驱动</a:t>
            </a:r>
          </a:p>
        </p:txBody>
      </p:sp>
      <p:sp>
        <p:nvSpPr>
          <p:cNvPr id="16" name="下箭头 15"/>
          <p:cNvSpPr/>
          <p:nvPr/>
        </p:nvSpPr>
        <p:spPr>
          <a:xfrm>
            <a:off x="3650842" y="1747489"/>
            <a:ext cx="180821" cy="32517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下箭头 17"/>
          <p:cNvSpPr/>
          <p:nvPr/>
        </p:nvSpPr>
        <p:spPr>
          <a:xfrm>
            <a:off x="5113755" y="1759516"/>
            <a:ext cx="194750" cy="332203"/>
          </a:xfrm>
          <a:prstGeom prst="upDownArrow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下箭头 47"/>
          <p:cNvSpPr/>
          <p:nvPr/>
        </p:nvSpPr>
        <p:spPr>
          <a:xfrm rot="10800000">
            <a:off x="6444208" y="1742524"/>
            <a:ext cx="180821" cy="32517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下箭头 48"/>
          <p:cNvSpPr/>
          <p:nvPr/>
        </p:nvSpPr>
        <p:spPr>
          <a:xfrm>
            <a:off x="4391179" y="3038668"/>
            <a:ext cx="180821" cy="32517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下箭头 49"/>
          <p:cNvSpPr/>
          <p:nvPr/>
        </p:nvSpPr>
        <p:spPr>
          <a:xfrm rot="10800000">
            <a:off x="5759331" y="3029924"/>
            <a:ext cx="180821" cy="32517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左箭头 19"/>
          <p:cNvSpPr/>
          <p:nvPr/>
        </p:nvSpPr>
        <p:spPr>
          <a:xfrm>
            <a:off x="2575532" y="4087716"/>
            <a:ext cx="465192" cy="238352"/>
          </a:xfrm>
          <a:prstGeom prst="leftArrow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左箭头 50"/>
          <p:cNvSpPr/>
          <p:nvPr/>
        </p:nvSpPr>
        <p:spPr>
          <a:xfrm rot="10800000">
            <a:off x="2555776" y="2477414"/>
            <a:ext cx="465192" cy="238352"/>
          </a:xfrm>
          <a:prstGeom prst="leftArrow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3277370" y="4529542"/>
            <a:ext cx="1152128" cy="397981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任务调度</a:t>
            </a:r>
            <a:endParaRPr kumimoji="1" lang="zh-CN" altLang="en-US" sz="1200" dirty="0"/>
          </a:p>
        </p:txBody>
      </p:sp>
      <p:sp>
        <p:nvSpPr>
          <p:cNvPr id="53" name="圆角矩形 52"/>
          <p:cNvSpPr/>
          <p:nvPr/>
        </p:nvSpPr>
        <p:spPr>
          <a:xfrm>
            <a:off x="3360927" y="2630695"/>
            <a:ext cx="987362" cy="317474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逻辑处理</a:t>
            </a:r>
            <a:endParaRPr kumimoji="1" lang="zh-CN" altLang="en-US" sz="1200" dirty="0"/>
          </a:p>
        </p:txBody>
      </p:sp>
      <p:sp>
        <p:nvSpPr>
          <p:cNvPr id="3" name="文本框 2"/>
          <p:cNvSpPr txBox="1"/>
          <p:nvPr/>
        </p:nvSpPr>
        <p:spPr>
          <a:xfrm>
            <a:off x="6347552" y="457779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Core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84168" y="264375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Business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4705333" y="2632252"/>
            <a:ext cx="987362" cy="317474"/>
          </a:xfrm>
          <a:prstGeom prst="round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界面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79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接口设计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 32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34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7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38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971600" y="1182442"/>
            <a:ext cx="1368152" cy="288032"/>
          </a:xfrm>
          <a:prstGeom prst="roundRect">
            <a:avLst/>
          </a:prstGeom>
          <a:solidFill>
            <a:srgbClr val="00A0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易用性</a:t>
            </a:r>
            <a:r>
              <a:rPr kumimoji="1" lang="en-US" altLang="zh-CN" sz="1400" dirty="0" smtClean="0"/>
              <a:t>:</a:t>
            </a:r>
            <a:endParaRPr kumimoji="1" lang="zh-CN" altLang="en-US" sz="1400" dirty="0"/>
          </a:p>
        </p:txBody>
      </p:sp>
      <p:cxnSp>
        <p:nvCxnSpPr>
          <p:cNvPr id="43" name="肘形连接符 42"/>
          <p:cNvCxnSpPr/>
          <p:nvPr/>
        </p:nvCxnSpPr>
        <p:spPr>
          <a:xfrm flipH="1">
            <a:off x="971600" y="1326458"/>
            <a:ext cx="1368152" cy="12700"/>
          </a:xfrm>
          <a:prstGeom prst="bentConnector5">
            <a:avLst>
              <a:gd name="adj1" fmla="val -137012"/>
              <a:gd name="adj2" fmla="val 11615953"/>
              <a:gd name="adj3" fmla="val 116709"/>
            </a:avLst>
          </a:prstGeom>
          <a:ln>
            <a:solidFill>
              <a:srgbClr val="00A0E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90177" y="1483174"/>
            <a:ext cx="12939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 smtClean="0"/>
              <a:t>接入简单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 smtClean="0"/>
              <a:t>可自解释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 smtClean="0"/>
              <a:t>可定制</a:t>
            </a:r>
            <a:endParaRPr kumimoji="1" lang="zh-CN" altLang="en-US" sz="1600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 smtClean="0"/>
              <a:t>防止误用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16519"/>
            <a:ext cx="3492500" cy="641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3" y="3053610"/>
            <a:ext cx="7253102" cy="15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接口设计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971600" y="1347614"/>
            <a:ext cx="1368152" cy="288032"/>
          </a:xfrm>
          <a:prstGeom prst="roundRect">
            <a:avLst/>
          </a:prstGeom>
          <a:solidFill>
            <a:srgbClr val="00A0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稳定性</a:t>
            </a:r>
            <a:r>
              <a:rPr kumimoji="1" lang="en-US" altLang="zh-CN" sz="1400" dirty="0" smtClean="0"/>
              <a:t>:</a:t>
            </a:r>
            <a:endParaRPr kumimoji="1" lang="zh-CN" altLang="en-US" sz="1400" dirty="0"/>
          </a:p>
        </p:txBody>
      </p:sp>
      <p:cxnSp>
        <p:nvCxnSpPr>
          <p:cNvPr id="43" name="肘形连接符 42"/>
          <p:cNvCxnSpPr/>
          <p:nvPr/>
        </p:nvCxnSpPr>
        <p:spPr>
          <a:xfrm flipH="1">
            <a:off x="971600" y="1491630"/>
            <a:ext cx="1368152" cy="12700"/>
          </a:xfrm>
          <a:prstGeom prst="bentConnector5">
            <a:avLst>
              <a:gd name="adj1" fmla="val -387041"/>
              <a:gd name="adj2" fmla="val 15766559"/>
              <a:gd name="adj3" fmla="val 116709"/>
            </a:avLst>
          </a:prstGeom>
          <a:ln>
            <a:solidFill>
              <a:srgbClr val="00A0E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90177" y="1648346"/>
            <a:ext cx="35818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 smtClean="0"/>
              <a:t>生命周期</a:t>
            </a:r>
            <a:endParaRPr kumimoji="1" lang="zh-CN" altLang="en-US" sz="1600" dirty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1400" dirty="0"/>
              <a:t>弃</a:t>
            </a:r>
            <a:r>
              <a:rPr kumimoji="1" lang="zh-CN" altLang="en-US" sz="1400" dirty="0" smtClean="0"/>
              <a:t>用（</a:t>
            </a:r>
            <a:r>
              <a:rPr kumimoji="1" lang="en-US" altLang="zh-CN" sz="1400" dirty="0" smtClean="0"/>
              <a:t>@</a:t>
            </a:r>
            <a:r>
              <a:rPr lang="en-US" altLang="zh-CN" sz="1400" dirty="0"/>
              <a:t>Deprecated</a:t>
            </a:r>
            <a:r>
              <a:rPr kumimoji="1" lang="zh-CN" altLang="en-US" sz="1400" dirty="0" smtClean="0"/>
              <a:t>）</a:t>
            </a:r>
            <a:endParaRPr kumimoji="1" lang="zh-CN" altLang="en-US" sz="1400" dirty="0"/>
          </a:p>
          <a:p>
            <a:pPr marL="742950" lvl="1" indent="-285750">
              <a:buFont typeface="Arial" charset="0"/>
              <a:buChar char="•"/>
            </a:pPr>
            <a:endParaRPr kumimoji="1" lang="zh-CN" altLang="en-US" sz="1400" dirty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sz="1400" dirty="0" smtClean="0"/>
              <a:t>扩展</a:t>
            </a:r>
          </a:p>
          <a:p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/>
              <a:t>异常</a:t>
            </a:r>
            <a:r>
              <a:rPr kumimoji="1" lang="zh-CN" altLang="en-US" sz="1600" dirty="0" smtClean="0"/>
              <a:t>处理</a:t>
            </a:r>
            <a:endParaRPr kumimoji="1" lang="zh-CN" altLang="en-US" sz="1600" dirty="0"/>
          </a:p>
          <a:p>
            <a:endParaRPr kumimoji="1" lang="zh-CN" altLang="en-US" sz="1400" dirty="0"/>
          </a:p>
        </p:txBody>
      </p:sp>
      <p:grpSp>
        <p:nvGrpSpPr>
          <p:cNvPr id="15" name="组 14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16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2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31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002830094"/>
              </p:ext>
            </p:extLst>
          </p:nvPr>
        </p:nvGraphicFramePr>
        <p:xfrm>
          <a:off x="2307771" y="1620404"/>
          <a:ext cx="4272136" cy="282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兼容性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9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 19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1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25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936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安全性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本地数据安全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1788"/>
              </p:ext>
            </p:extLst>
          </p:nvPr>
        </p:nvGraphicFramePr>
        <p:xfrm>
          <a:off x="718780" y="1285171"/>
          <a:ext cx="3140613" cy="2955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57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548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221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4444" marR="84444" marT="42229" marB="42229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1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0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kern="1200" dirty="0">
                          <a:effectLst/>
                        </a:rPr>
                        <a:t>2</a:t>
                      </a:r>
                      <a:endParaRPr lang="zh-CN" alt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 preference</a:t>
                      </a:r>
                      <a:endParaRPr lang="zh-CN" alt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3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5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db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4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resource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memory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6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altLang="zh-CN" sz="15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…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796" marR="8796" marT="8798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3" name="圆角矩形 22"/>
          <p:cNvSpPr/>
          <p:nvPr/>
        </p:nvSpPr>
        <p:spPr>
          <a:xfrm>
            <a:off x="5005789" y="1301466"/>
            <a:ext cx="1368152" cy="288032"/>
          </a:xfrm>
          <a:prstGeom prst="roundRect">
            <a:avLst/>
          </a:prstGeom>
          <a:solidFill>
            <a:srgbClr val="00A0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实施</a:t>
            </a:r>
            <a:r>
              <a:rPr kumimoji="1" lang="en-US" altLang="zh-CN" sz="1400" dirty="0" smtClean="0"/>
              <a:t>:</a:t>
            </a:r>
            <a:endParaRPr kumimoji="1" lang="zh-CN" altLang="en-US" sz="1400" dirty="0"/>
          </a:p>
        </p:txBody>
      </p:sp>
      <p:cxnSp>
        <p:nvCxnSpPr>
          <p:cNvPr id="24" name="肘形连接符 23"/>
          <p:cNvCxnSpPr/>
          <p:nvPr/>
        </p:nvCxnSpPr>
        <p:spPr>
          <a:xfrm flipH="1">
            <a:off x="5005789" y="1445482"/>
            <a:ext cx="1368152" cy="12700"/>
          </a:xfrm>
          <a:prstGeom prst="bentConnector5">
            <a:avLst>
              <a:gd name="adj1" fmla="val -127290"/>
              <a:gd name="adj2" fmla="val 10882031"/>
              <a:gd name="adj3" fmla="val 116709"/>
            </a:avLst>
          </a:prstGeom>
          <a:ln>
            <a:solidFill>
              <a:srgbClr val="00A0E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024366" y="1602198"/>
            <a:ext cx="15504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/>
              <a:t>JNI</a:t>
            </a:r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 smtClean="0"/>
              <a:t>加密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400" dirty="0" smtClean="0"/>
              <a:t>内存数据处理</a:t>
            </a:r>
            <a:endParaRPr kumimoji="1" lang="zh-CN" altLang="en-US" sz="1400" dirty="0"/>
          </a:p>
        </p:txBody>
      </p:sp>
      <p:grpSp>
        <p:nvGrpSpPr>
          <p:cNvPr id="21" name="组 20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2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3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7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安全性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通信数据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安全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6" y="2276076"/>
            <a:ext cx="3719218" cy="19915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19389"/>
            <a:ext cx="3868976" cy="1167602"/>
          </a:xfrm>
          <a:prstGeom prst="rect">
            <a:avLst/>
          </a:prstGeom>
        </p:spPr>
      </p:pic>
      <p:sp>
        <p:nvSpPr>
          <p:cNvPr id="16" name="五边形 15"/>
          <p:cNvSpPr/>
          <p:nvPr/>
        </p:nvSpPr>
        <p:spPr>
          <a:xfrm>
            <a:off x="3563887" y="1285171"/>
            <a:ext cx="1441901" cy="208264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明文</a:t>
            </a:r>
          </a:p>
        </p:txBody>
      </p:sp>
      <p:sp>
        <p:nvSpPr>
          <p:cNvPr id="17" name="五边形 16"/>
          <p:cNvSpPr/>
          <p:nvPr/>
        </p:nvSpPr>
        <p:spPr>
          <a:xfrm flipH="1">
            <a:off x="4059312" y="2832065"/>
            <a:ext cx="1376077" cy="222945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中间人攻击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506362" y="3135114"/>
            <a:ext cx="1368154" cy="288032"/>
          </a:xfrm>
          <a:prstGeom prst="roundRect">
            <a:avLst/>
          </a:prstGeom>
          <a:solidFill>
            <a:srgbClr val="00A0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实施</a:t>
            </a:r>
            <a:r>
              <a:rPr kumimoji="1" lang="en-US" altLang="zh-CN" sz="1400" dirty="0" smtClean="0"/>
              <a:t>:</a:t>
            </a:r>
            <a:endParaRPr kumimoji="1" lang="zh-CN" altLang="en-US" sz="1400" dirty="0"/>
          </a:p>
        </p:txBody>
      </p:sp>
      <p:cxnSp>
        <p:nvCxnSpPr>
          <p:cNvPr id="31" name="肘形连接符 30"/>
          <p:cNvCxnSpPr/>
          <p:nvPr/>
        </p:nvCxnSpPr>
        <p:spPr>
          <a:xfrm flipH="1">
            <a:off x="5506363" y="3279130"/>
            <a:ext cx="1368152" cy="12700"/>
          </a:xfrm>
          <a:prstGeom prst="bentConnector5">
            <a:avLst>
              <a:gd name="adj1" fmla="val -127290"/>
              <a:gd name="adj2" fmla="val 9011898"/>
              <a:gd name="adj3" fmla="val 116709"/>
            </a:avLst>
          </a:prstGeom>
          <a:ln>
            <a:solidFill>
              <a:srgbClr val="00A0E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473694" y="3489270"/>
            <a:ext cx="2000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/>
              <a:t>HTTPS</a:t>
            </a:r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 smtClean="0"/>
              <a:t>ECDHE-AES-GCM</a:t>
            </a:r>
            <a:endParaRPr kumimoji="1" lang="zh-CN" altLang="en-US" sz="1400" dirty="0" smtClean="0"/>
          </a:p>
        </p:txBody>
      </p:sp>
      <p:grpSp>
        <p:nvGrpSpPr>
          <p:cNvPr id="24" name="组 23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7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3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性能指标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 63"/>
          <p:cNvGrpSpPr/>
          <p:nvPr/>
        </p:nvGrpSpPr>
        <p:grpSpPr>
          <a:xfrm>
            <a:off x="827584" y="1275606"/>
            <a:ext cx="2506888" cy="1673027"/>
            <a:chOff x="827584" y="1275606"/>
            <a:chExt cx="2506888" cy="1673027"/>
          </a:xfrm>
        </p:grpSpPr>
        <p:sp>
          <p:nvSpPr>
            <p:cNvPr id="3" name="圆角矩形 2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电量 </a:t>
              </a:r>
              <a:r>
                <a:rPr kumimoji="1" lang="en-US" altLang="zh-CN" sz="1400" dirty="0" smtClean="0"/>
                <a:t>&amp;</a:t>
              </a:r>
              <a:r>
                <a:rPr kumimoji="1" lang="zh-CN" altLang="en-US" sz="1400" dirty="0" smtClean="0"/>
                <a:t> 流量</a:t>
              </a:r>
              <a:endParaRPr kumimoji="1" lang="zh-CN" altLang="en-US" sz="1400" dirty="0"/>
            </a:p>
          </p:txBody>
        </p:sp>
        <p:cxnSp>
          <p:nvCxnSpPr>
            <p:cNvPr id="10" name="肘形连接符 9"/>
            <p:cNvCxnSpPr>
              <a:stCxn id="3" idx="3"/>
              <a:endCxn id="3" idx="1"/>
            </p:cNvCxnSpPr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87056"/>
                <a:gd name="adj2" fmla="val 13242638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001150" y="1563638"/>
              <a:ext cx="23333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批处理请求</a:t>
              </a:r>
              <a:endParaRPr kumimoji="1" lang="zh-CN" altLang="en-US" sz="1200" dirty="0"/>
            </a:p>
            <a:p>
              <a:pPr marL="742950" lvl="1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优化协议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压缩数据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2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心跳优化处理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200" dirty="0"/>
            </a:p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200" dirty="0" err="1" smtClean="0"/>
                <a:t>WakeLock</a:t>
              </a:r>
              <a:r>
                <a:rPr kumimoji="1" lang="zh-CN" altLang="en-US" sz="1200" dirty="0" smtClean="0"/>
                <a:t> </a:t>
              </a:r>
              <a:r>
                <a:rPr kumimoji="1" lang="en-US" altLang="zh-CN" sz="1200" dirty="0" smtClean="0"/>
                <a:t>&amp;</a:t>
              </a:r>
              <a:r>
                <a:rPr kumimoji="1" lang="zh-CN" altLang="en-US" sz="1200" dirty="0" smtClean="0"/>
                <a:t> </a:t>
              </a:r>
              <a:r>
                <a:rPr kumimoji="1" lang="en-US" altLang="zh-CN" sz="1200" dirty="0" err="1" smtClean="0"/>
                <a:t>WifiLock</a:t>
              </a:r>
              <a:endParaRPr kumimoji="1" lang="zh-CN" altLang="en-US" sz="1200" dirty="0"/>
            </a:p>
          </p:txBody>
        </p:sp>
      </p:grpSp>
      <p:pic>
        <p:nvPicPr>
          <p:cNvPr id="27" name="图片 2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1419621"/>
            <a:ext cx="3781291" cy="1973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组 27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9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3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799220" y="3656251"/>
            <a:ext cx="2088232" cy="1137703"/>
            <a:chOff x="827584" y="1275606"/>
            <a:chExt cx="2088232" cy="1137703"/>
          </a:xfrm>
        </p:grpSpPr>
        <p:sp>
          <p:nvSpPr>
            <p:cNvPr id="39" name="圆角矩形 38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内存</a:t>
              </a:r>
              <a:endParaRPr kumimoji="1" lang="zh-CN" altLang="en-US" sz="1400" dirty="0"/>
            </a:p>
          </p:txBody>
        </p:sp>
        <p:cxnSp>
          <p:nvCxnSpPr>
            <p:cNvPr id="40" name="肘形连接符 39"/>
            <p:cNvCxnSpPr>
              <a:stCxn id="39" idx="3"/>
              <a:endCxn id="39" idx="1"/>
            </p:cNvCxnSpPr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88104"/>
                <a:gd name="adj2" fmla="val 705761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001150" y="1582312"/>
              <a:ext cx="19146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200" dirty="0"/>
                <a:t>多进程处理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2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优化图片使用</a:t>
              </a:r>
              <a:endParaRPr kumimoji="1" lang="zh-CN" altLang="en-US" sz="1200" dirty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200" dirty="0" smtClean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200869" y="3656251"/>
            <a:ext cx="2117072" cy="968716"/>
            <a:chOff x="827584" y="1275606"/>
            <a:chExt cx="2117072" cy="968716"/>
          </a:xfrm>
        </p:grpSpPr>
        <p:sp>
          <p:nvSpPr>
            <p:cNvPr id="43" name="圆角矩形 42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/>
                <a:t>包大小</a:t>
              </a:r>
              <a:endParaRPr kumimoji="1" lang="zh-CN" altLang="en-US" sz="1400" dirty="0"/>
            </a:p>
          </p:txBody>
        </p:sp>
        <p:cxnSp>
          <p:nvCxnSpPr>
            <p:cNvPr id="44" name="肘形连接符 43"/>
            <p:cNvCxnSpPr>
              <a:stCxn id="43" idx="3"/>
              <a:endCxn id="43" idx="1"/>
            </p:cNvCxnSpPr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88104"/>
                <a:gd name="adj2" fmla="val 705761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01150" y="1597991"/>
              <a:ext cx="1943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200" dirty="0" smtClean="0"/>
                <a:t>精简</a:t>
              </a:r>
              <a:r>
                <a:rPr kumimoji="1" lang="en-US" altLang="zh-CN" sz="1200" dirty="0" smtClean="0"/>
                <a:t> resource / code</a:t>
              </a:r>
              <a:endParaRPr kumimoji="1" lang="zh-CN" altLang="en-US" sz="1200" dirty="0" smtClean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2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200" dirty="0"/>
                <a:t>raw/</a:t>
              </a:r>
              <a:r>
                <a:rPr lang="en-US" altLang="zh-CN" sz="1200" dirty="0" err="1"/>
                <a:t>keep.xml</a:t>
              </a:r>
              <a:r>
                <a:rPr lang="zh-CN" altLang="zh-CN" sz="1200" dirty="0"/>
                <a:t> </a:t>
              </a:r>
              <a:endParaRPr kumimoji="1" lang="zh-CN" altLang="en-US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6636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716349"/>
            <a:ext cx="2685725" cy="4046110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817722" y="3101283"/>
            <a:ext cx="2195482" cy="1141095"/>
            <a:chOff x="827584" y="1275606"/>
            <a:chExt cx="2195482" cy="1141095"/>
          </a:xfrm>
        </p:grpSpPr>
        <p:sp>
          <p:nvSpPr>
            <p:cNvPr id="23" name="圆角矩形 22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注意事项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24" name="肘形连接符 23"/>
            <p:cNvCxnSpPr>
              <a:stCxn id="23" idx="3"/>
              <a:endCxn id="23" idx="1"/>
            </p:cNvCxnSpPr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171731"/>
                <a:gd name="adj2" fmla="val 10040465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001149" y="1678037"/>
              <a:ext cx="20219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多版本维护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人员</a:t>
              </a: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3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851153" y="1462879"/>
            <a:ext cx="2712735" cy="1141095"/>
            <a:chOff x="827584" y="1275606"/>
            <a:chExt cx="2712735" cy="1141095"/>
          </a:xfrm>
        </p:grpSpPr>
        <p:sp>
          <p:nvSpPr>
            <p:cNvPr id="17" name="圆角矩形 16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分支来源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18" name="肘形连接符 17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171731"/>
                <a:gd name="adj2" fmla="val 10040465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01149" y="1678037"/>
              <a:ext cx="25391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官网 </a:t>
              </a:r>
              <a:r>
                <a:rPr kumimoji="1" lang="en-US" altLang="zh-CN" sz="1400" dirty="0" err="1" smtClean="0"/>
                <a:t>sdk</a:t>
              </a:r>
              <a:r>
                <a:rPr kumimoji="1" lang="zh-CN" altLang="en-US" sz="1400" dirty="0" smtClean="0"/>
                <a:t> 包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应用定制包、</a:t>
              </a:r>
              <a:r>
                <a:rPr kumimoji="1" lang="en-US" altLang="zh-CN" sz="1400" dirty="0" smtClean="0"/>
                <a:t>rom</a:t>
              </a:r>
              <a:r>
                <a:rPr kumimoji="1" lang="zh-CN" altLang="en-US" sz="1400" dirty="0" smtClean="0"/>
                <a:t>定制包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分支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管理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3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2483768" y="1779662"/>
            <a:ext cx="3722333" cy="1614365"/>
            <a:chOff x="2483768" y="1779662"/>
            <a:chExt cx="3722333" cy="1614365"/>
          </a:xfrm>
        </p:grpSpPr>
        <p:sp>
          <p:nvSpPr>
            <p:cNvPr id="24" name="文本框 23"/>
            <p:cNvSpPr txBox="1"/>
            <p:nvPr/>
          </p:nvSpPr>
          <p:spPr>
            <a:xfrm>
              <a:off x="2483768" y="2426477"/>
              <a:ext cx="689859" cy="338554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 b="1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 smtClean="0"/>
                <a:t>CI</a:t>
              </a:r>
              <a:endParaRPr lang="zh-CN" altLang="zh-CN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4086072" y="1779662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086072" y="2355726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086071" y="2931016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肘形连接符 30"/>
            <p:cNvCxnSpPr>
              <a:stCxn id="24" idx="3"/>
              <a:endCxn id="28" idx="1"/>
            </p:cNvCxnSpPr>
            <p:nvPr/>
          </p:nvCxnSpPr>
          <p:spPr>
            <a:xfrm flipV="1">
              <a:off x="3173627" y="2011168"/>
              <a:ext cx="912445" cy="584586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24" idx="3"/>
              <a:endCxn id="29" idx="1"/>
            </p:cNvCxnSpPr>
            <p:nvPr/>
          </p:nvCxnSpPr>
          <p:spPr>
            <a:xfrm flipV="1">
              <a:off x="3173627" y="2587232"/>
              <a:ext cx="912445" cy="8522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24" idx="3"/>
            </p:cNvCxnSpPr>
            <p:nvPr/>
          </p:nvCxnSpPr>
          <p:spPr>
            <a:xfrm>
              <a:off x="3173627" y="2595754"/>
              <a:ext cx="912444" cy="552060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4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94"/>
            <p:cNvSpPr txBox="1"/>
            <p:nvPr/>
          </p:nvSpPr>
          <p:spPr>
            <a:xfrm>
              <a:off x="2269485" y="1931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4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4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4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6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3783" y="168061"/>
            <a:ext cx="9147783" cy="369332"/>
            <a:chOff x="-5044" y="553694"/>
            <a:chExt cx="12197044" cy="492443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0" y="1041996"/>
              <a:ext cx="12192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94"/>
            <p:cNvSpPr txBox="1"/>
            <p:nvPr/>
          </p:nvSpPr>
          <p:spPr>
            <a:xfrm>
              <a:off x="-5044" y="553694"/>
              <a:ext cx="861775" cy="492443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背景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10" y="1836299"/>
            <a:ext cx="3854200" cy="13494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3528" y="1104374"/>
            <a:ext cx="741124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为企业和开发者提供消息推送技术服务  </a:t>
            </a:r>
          </a:p>
          <a:p>
            <a:pPr marL="214313" indent="-214313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</a:t>
            </a:r>
            <a:r>
              <a:rPr lang="en-US" altLang="zh-CN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</a:p>
          <a:p>
            <a:pPr marL="214313" indent="-214313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及服务器端推送</a:t>
            </a:r>
            <a:r>
              <a:rPr lang="en-US" altLang="zh-CN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          </a:t>
            </a:r>
          </a:p>
          <a:p>
            <a:pPr marL="214313" indent="-214313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快速集成云推送功能，免去开发成本</a:t>
            </a:r>
          </a:p>
          <a:p>
            <a:pPr marL="214313" indent="-214313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A0E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有效提高产品活跃度与用户体验</a:t>
            </a:r>
          </a:p>
        </p:txBody>
      </p:sp>
    </p:spTree>
    <p:extLst>
      <p:ext uri="{BB962C8B-B14F-4D97-AF65-F5344CB8AC3E}">
        <p14:creationId xmlns:p14="http://schemas.microsoft.com/office/powerpoint/2010/main" val="2510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1129631" y="3140488"/>
            <a:ext cx="2720528" cy="763880"/>
            <a:chOff x="1172040" y="3082593"/>
            <a:chExt cx="6297258" cy="195456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040" y="3410223"/>
              <a:ext cx="1747045" cy="162693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614" y="3547994"/>
              <a:ext cx="1428750" cy="142875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958" y="3082593"/>
              <a:ext cx="1363340" cy="1953246"/>
            </a:xfrm>
            <a:prstGeom prst="rect">
              <a:avLst/>
            </a:prstGeom>
          </p:spPr>
        </p:pic>
      </p:grpSp>
      <p:grpSp>
        <p:nvGrpSpPr>
          <p:cNvPr id="19" name="组 1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1931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2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899592" y="1462364"/>
            <a:ext cx="2592288" cy="925651"/>
            <a:chOff x="827584" y="1275606"/>
            <a:chExt cx="2592288" cy="925651"/>
          </a:xfrm>
        </p:grpSpPr>
        <p:sp>
          <p:nvSpPr>
            <p:cNvPr id="30" name="圆角矩形 29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特点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31" name="肘形连接符 30"/>
            <p:cNvCxnSpPr>
              <a:stCxn id="30" idx="3"/>
              <a:endCxn id="30" idx="1"/>
            </p:cNvCxnSpPr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705761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1001150" y="1678037"/>
              <a:ext cx="24187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需求多分支兼容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Bug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Fix</a:t>
              </a:r>
              <a:endParaRPr kumimoji="1" lang="zh-CN" altLang="en-US" sz="1400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99592" y="2884809"/>
            <a:ext cx="1368152" cy="288032"/>
            <a:chOff x="827584" y="1275606"/>
            <a:chExt cx="1368152" cy="288032"/>
          </a:xfrm>
        </p:grpSpPr>
        <p:sp>
          <p:nvSpPr>
            <p:cNvPr id="34" name="圆角矩形 33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工具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35" name="肘形连接符 34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705761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Code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Review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8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906336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BUILD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944814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1931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2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99592" y="1719848"/>
            <a:ext cx="4320480" cy="1571982"/>
            <a:chOff x="827584" y="1275606"/>
            <a:chExt cx="4320480" cy="1571982"/>
          </a:xfrm>
        </p:grpSpPr>
        <p:sp>
          <p:nvSpPr>
            <p:cNvPr id="28" name="圆角矩形 27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特点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29" name="肘形连接符 28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9348528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001150" y="1678037"/>
              <a:ext cx="414691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多</a:t>
              </a:r>
              <a:r>
                <a:rPr kumimoji="1" lang="en-US" altLang="zh-CN" sz="1400" dirty="0" smtClean="0"/>
                <a:t>demo</a:t>
              </a:r>
              <a:r>
                <a:rPr kumimoji="1" lang="zh-CN" altLang="en-US" sz="1400" dirty="0" smtClean="0"/>
                <a:t>打包（包含不同配置的</a:t>
              </a:r>
              <a:r>
                <a:rPr kumimoji="1" lang="en-US" altLang="zh-CN" sz="1400" dirty="0" smtClean="0"/>
                <a:t>demo</a:t>
              </a:r>
              <a:r>
                <a:rPr kumimoji="1" lang="zh-CN" altLang="en-US" sz="1400" dirty="0" smtClean="0"/>
                <a:t>包）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提供</a:t>
              </a:r>
              <a:r>
                <a:rPr kumimoji="1" lang="en-US" altLang="zh-CN" sz="1400" dirty="0" err="1" smtClean="0"/>
                <a:t>apk</a:t>
              </a:r>
              <a:r>
                <a:rPr kumimoji="1" lang="zh-CN" altLang="en-US" sz="1400" dirty="0" smtClean="0"/>
                <a:t> 和 </a:t>
              </a:r>
              <a:r>
                <a:rPr kumimoji="1" lang="en-US" altLang="zh-CN" sz="1400" dirty="0" smtClean="0"/>
                <a:t>jar</a:t>
              </a:r>
              <a:r>
                <a:rPr kumimoji="1" lang="zh-CN" altLang="en-US" sz="1400" dirty="0" smtClean="0"/>
                <a:t>，</a:t>
              </a:r>
              <a:r>
                <a:rPr kumimoji="1" lang="en-US" altLang="zh-CN" sz="1400" dirty="0" err="1" smtClean="0"/>
                <a:t>aar</a:t>
              </a:r>
              <a:r>
                <a:rPr kumimoji="1" lang="zh-CN" altLang="en-US" sz="1400" dirty="0" smtClean="0"/>
                <a:t> 包供测试需求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46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906336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测试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944814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1691680" y="3674831"/>
            <a:ext cx="5368872" cy="1360378"/>
            <a:chOff x="1475656" y="3183796"/>
            <a:chExt cx="7383480" cy="177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3358421"/>
              <a:ext cx="1428750" cy="142875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00" y="3183796"/>
              <a:ext cx="1778000" cy="177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243" y="3241930"/>
              <a:ext cx="3030893" cy="1515447"/>
            </a:xfrm>
            <a:prstGeom prst="rect">
              <a:avLst/>
            </a:prstGeom>
          </p:spPr>
        </p:pic>
      </p:grpSp>
      <p:grpSp>
        <p:nvGrpSpPr>
          <p:cNvPr id="19" name="组 1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1931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24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899592" y="1647260"/>
            <a:ext cx="4680520" cy="1356538"/>
            <a:chOff x="827584" y="1275606"/>
            <a:chExt cx="4680520" cy="1356538"/>
          </a:xfrm>
        </p:grpSpPr>
        <p:sp>
          <p:nvSpPr>
            <p:cNvPr id="28" name="圆角矩形 27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特点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29" name="肘形连接符 28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9348528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001150" y="1678037"/>
              <a:ext cx="45069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自动化测试</a:t>
              </a:r>
            </a:p>
            <a:p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人工测试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20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2555776" y="1764567"/>
            <a:ext cx="3722333" cy="1614365"/>
            <a:chOff x="2483768" y="1779662"/>
            <a:chExt cx="3722333" cy="1614365"/>
          </a:xfrm>
        </p:grpSpPr>
        <p:sp>
          <p:nvSpPr>
            <p:cNvPr id="19" name="文本框 18"/>
            <p:cNvSpPr txBox="1"/>
            <p:nvPr/>
          </p:nvSpPr>
          <p:spPr>
            <a:xfrm>
              <a:off x="2483768" y="2426477"/>
              <a:ext cx="689859" cy="338554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 b="1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 smtClean="0"/>
                <a:t>发布</a:t>
              </a:r>
              <a:endParaRPr lang="zh-CN" altLang="zh-CN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086072" y="1779662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086071" y="2931016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包管理</a:t>
              </a:r>
            </a:p>
          </p:txBody>
        </p:sp>
        <p:cxnSp>
          <p:nvCxnSpPr>
            <p:cNvPr id="23" name="肘形连接符 22"/>
            <p:cNvCxnSpPr/>
            <p:nvPr/>
          </p:nvCxnSpPr>
          <p:spPr>
            <a:xfrm flipV="1">
              <a:off x="3173627" y="2011168"/>
              <a:ext cx="912445" cy="584586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/>
            <p:nvPr/>
          </p:nvCxnSpPr>
          <p:spPr>
            <a:xfrm flipV="1">
              <a:off x="3173627" y="2587232"/>
              <a:ext cx="912445" cy="8522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/>
            <p:cNvCxnSpPr/>
            <p:nvPr/>
          </p:nvCxnSpPr>
          <p:spPr>
            <a:xfrm>
              <a:off x="3173627" y="2595754"/>
              <a:ext cx="912444" cy="552060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 26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36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38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3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4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153723" y="2349866"/>
            <a:ext cx="2120029" cy="463011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配置中心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8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灰度发布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899592" y="1462364"/>
            <a:ext cx="2592288" cy="1141095"/>
            <a:chOff x="827584" y="1275606"/>
            <a:chExt cx="2592288" cy="1141095"/>
          </a:xfrm>
        </p:grpSpPr>
        <p:sp>
          <p:nvSpPr>
            <p:cNvPr id="27" name="圆角矩形 26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用户选择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28" name="肘形连接符 27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8759441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001150" y="1678037"/>
              <a:ext cx="24187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测试</a:t>
              </a:r>
              <a:r>
                <a:rPr kumimoji="1" lang="en-US" altLang="zh-CN" sz="1400" dirty="0" smtClean="0"/>
                <a:t>app</a:t>
              </a:r>
              <a:r>
                <a:rPr kumimoji="1" lang="zh-CN" altLang="en-US" sz="1400" dirty="0" smtClean="0"/>
                <a:t>选择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目标用户选择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97" y="3307047"/>
            <a:ext cx="1997262" cy="1330176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3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73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5442367" y="2263818"/>
            <a:ext cx="1571633" cy="1756498"/>
            <a:chOff x="6872804" y="2801105"/>
            <a:chExt cx="1571633" cy="175649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2804" y="2801105"/>
              <a:ext cx="1359906" cy="90660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632" y="3003798"/>
              <a:ext cx="1553805" cy="1553805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灰度发布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899592" y="1462364"/>
            <a:ext cx="3240360" cy="2956976"/>
            <a:chOff x="827584" y="1275606"/>
            <a:chExt cx="3240360" cy="2956976"/>
          </a:xfrm>
        </p:grpSpPr>
        <p:sp>
          <p:nvSpPr>
            <p:cNvPr id="20" name="圆角矩形 19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工具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21" name="肘形连接符 20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70325"/>
                <a:gd name="adj2" fmla="val 21728795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001150" y="1678037"/>
              <a:ext cx="306679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err="1" smtClean="0"/>
                <a:t>Logful</a:t>
              </a:r>
              <a:endParaRPr kumimoji="1" lang="zh-CN" altLang="en-US" sz="1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altLang="zh-CN" sz="1200" dirty="0" smtClean="0">
                  <a:latin typeface="微软雅黑" charset="0"/>
                  <a:ea typeface="微软雅黑" charset="0"/>
                </a:rPr>
                <a:t>Android/iOS</a:t>
              </a: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支持</a:t>
              </a:r>
            </a:p>
            <a:p>
              <a:pPr marL="742950" lvl="1" indent="-285750">
                <a:buFont typeface="Arial" charset="0"/>
                <a:buChar char="•"/>
              </a:pPr>
              <a:endParaRPr lang="zh-CN" altLang="en-US" sz="1200" dirty="0" smtClean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日志</a:t>
              </a:r>
              <a:r>
                <a:rPr lang="zh-CN" altLang="en-US" sz="1200" dirty="0">
                  <a:latin typeface="微软雅黑" charset="0"/>
                  <a:ea typeface="微软雅黑" charset="0"/>
                </a:rPr>
                <a:t>加密存储和</a:t>
              </a: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上传</a:t>
              </a:r>
            </a:p>
            <a:p>
              <a:pPr marL="742950" lvl="1" indent="-285750">
                <a:buFont typeface="Arial" charset="0"/>
                <a:buChar char="•"/>
              </a:pPr>
              <a:endParaRPr lang="zh-CN" altLang="en-US" sz="1200" dirty="0" smtClean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日志检索</a:t>
              </a:r>
            </a:p>
            <a:p>
              <a:pPr marL="742950" lvl="1" indent="-285750">
                <a:buFont typeface="Arial" charset="0"/>
                <a:buChar char="•"/>
              </a:pPr>
              <a:endParaRPr lang="zh-CN" altLang="en-US" sz="1200" dirty="0" smtClean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实时</a:t>
              </a:r>
              <a:r>
                <a:rPr lang="zh-CN" altLang="en-US" sz="1200" dirty="0">
                  <a:latin typeface="微软雅黑" charset="0"/>
                  <a:ea typeface="微软雅黑" charset="0"/>
                </a:rPr>
                <a:t>日志</a:t>
              </a: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控制</a:t>
              </a:r>
            </a:p>
            <a:p>
              <a:pPr marL="742950" lvl="1" indent="-285750">
                <a:buFont typeface="Arial" charset="0"/>
                <a:buChar char="•"/>
              </a:pPr>
              <a:endParaRPr lang="zh-CN" altLang="en-US" sz="1200" dirty="0" smtClean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r>
                <a:rPr lang="en-US" altLang="zh-CN" sz="1200" dirty="0" smtClean="0">
                  <a:latin typeface="微软雅黑" charset="0"/>
                  <a:ea typeface="微软雅黑" charset="0"/>
                </a:rPr>
                <a:t>Crash</a:t>
              </a: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 捕获</a:t>
              </a:r>
            </a:p>
            <a:p>
              <a:pPr marL="742950" lvl="1" indent="-285750">
                <a:buFont typeface="Arial" charset="0"/>
                <a:buChar char="•"/>
              </a:pPr>
              <a:endParaRPr lang="zh-CN" altLang="en-US" sz="1200" dirty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数据监控，报警</a:t>
              </a:r>
              <a:endParaRPr lang="zh-CN" altLang="en-US" sz="1200" dirty="0">
                <a:latin typeface="微软雅黑" charset="0"/>
                <a:ea typeface="微软雅黑" charset="0"/>
              </a:endParaRPr>
            </a:p>
            <a:p>
              <a:pPr marL="742950" lvl="1" indent="-285750">
                <a:buFont typeface="Arial" charset="0"/>
                <a:buChar char="•"/>
              </a:pPr>
              <a:endParaRPr kumimoji="1" lang="zh-CN" altLang="en-US" sz="1400" dirty="0" smtClean="0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8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30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31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32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36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灰度发布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03" y="1010518"/>
            <a:ext cx="4337488" cy="2202630"/>
          </a:xfrm>
          <a:prstGeom prst="rect">
            <a:avLst/>
          </a:prstGeom>
        </p:spPr>
      </p:pic>
      <p:sp>
        <p:nvSpPr>
          <p:cNvPr id="24" name="五边形 23"/>
          <p:cNvSpPr/>
          <p:nvPr/>
        </p:nvSpPr>
        <p:spPr>
          <a:xfrm>
            <a:off x="2915816" y="1669936"/>
            <a:ext cx="1441901" cy="208264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延时数据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五边形 27"/>
          <p:cNvSpPr/>
          <p:nvPr/>
        </p:nvSpPr>
        <p:spPr>
          <a:xfrm flipH="1">
            <a:off x="4964081" y="3798779"/>
            <a:ext cx="1376077" cy="222945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报警通知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6" y="2633158"/>
            <a:ext cx="4229880" cy="2331241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1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3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7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29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7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灰度发布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2705035" y="1370816"/>
            <a:ext cx="1441901" cy="208264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趋势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07" y="903620"/>
            <a:ext cx="4381997" cy="1704412"/>
          </a:xfrm>
          <a:prstGeom prst="rect">
            <a:avLst/>
          </a:prstGeom>
        </p:spPr>
      </p:pic>
      <p:sp>
        <p:nvSpPr>
          <p:cNvPr id="28" name="五边形 27"/>
          <p:cNvSpPr/>
          <p:nvPr/>
        </p:nvSpPr>
        <p:spPr>
          <a:xfrm flipH="1">
            <a:off x="5348228" y="3798779"/>
            <a:ext cx="1376077" cy="222945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详情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15" y="2668592"/>
            <a:ext cx="4751527" cy="2260374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21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3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30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配置中心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42" y="1347614"/>
            <a:ext cx="4183293" cy="2786811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118228" y="2355726"/>
            <a:ext cx="2125292" cy="1503911"/>
            <a:chOff x="973113" y="1633036"/>
            <a:chExt cx="2125292" cy="1503911"/>
          </a:xfrm>
        </p:grpSpPr>
        <p:grpSp>
          <p:nvGrpSpPr>
            <p:cNvPr id="4" name="组 3"/>
            <p:cNvGrpSpPr/>
            <p:nvPr/>
          </p:nvGrpSpPr>
          <p:grpSpPr>
            <a:xfrm>
              <a:off x="1766895" y="2204829"/>
              <a:ext cx="646976" cy="432000"/>
              <a:chOff x="874607" y="1563638"/>
              <a:chExt cx="646976" cy="4320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971600" y="1563638"/>
                <a:ext cx="432000" cy="4320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874607" y="1625390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 </a:t>
                </a:r>
                <a:r>
                  <a:rPr kumimoji="1" lang="zh-CN" altLang="en-US" sz="1100" dirty="0" smtClean="0">
                    <a:solidFill>
                      <a:schemeClr val="bg1"/>
                    </a:solidFill>
                  </a:rPr>
                  <a:t>应用</a:t>
                </a:r>
              </a:p>
            </p:txBody>
          </p:sp>
        </p:grpSp>
        <p:grpSp>
          <p:nvGrpSpPr>
            <p:cNvPr id="28" name="组 27"/>
            <p:cNvGrpSpPr/>
            <p:nvPr/>
          </p:nvGrpSpPr>
          <p:grpSpPr>
            <a:xfrm>
              <a:off x="973113" y="2241087"/>
              <a:ext cx="588160" cy="432000"/>
              <a:chOff x="881705" y="1563638"/>
              <a:chExt cx="588160" cy="432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971600" y="1563638"/>
                <a:ext cx="432000" cy="43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81705" y="1643119"/>
                <a:ext cx="5881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100" dirty="0" smtClean="0">
                    <a:solidFill>
                      <a:schemeClr val="bg1"/>
                    </a:solidFill>
                  </a:rPr>
                  <a:t>  版本</a:t>
                </a:r>
              </a:p>
            </p:txBody>
          </p:sp>
        </p:grpSp>
        <p:grpSp>
          <p:nvGrpSpPr>
            <p:cNvPr id="31" name="组 30"/>
            <p:cNvGrpSpPr/>
            <p:nvPr/>
          </p:nvGrpSpPr>
          <p:grpSpPr>
            <a:xfrm>
              <a:off x="1452199" y="1725069"/>
              <a:ext cx="646976" cy="432000"/>
              <a:chOff x="883399" y="1563638"/>
              <a:chExt cx="646976" cy="4320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971600" y="1563638"/>
                <a:ext cx="432000" cy="432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83399" y="1633703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 </a:t>
                </a:r>
                <a:r>
                  <a:rPr kumimoji="1" lang="zh-CN" altLang="en-US" sz="1100" dirty="0" smtClean="0">
                    <a:solidFill>
                      <a:schemeClr val="bg1"/>
                    </a:solidFill>
                  </a:rPr>
                  <a:t>城市</a:t>
                </a:r>
              </a:p>
            </p:txBody>
          </p:sp>
        </p:grpSp>
        <p:grpSp>
          <p:nvGrpSpPr>
            <p:cNvPr id="34" name="组 33"/>
            <p:cNvGrpSpPr/>
            <p:nvPr/>
          </p:nvGrpSpPr>
          <p:grpSpPr>
            <a:xfrm>
              <a:off x="1366099" y="2655839"/>
              <a:ext cx="646976" cy="432000"/>
              <a:chOff x="799960" y="1491151"/>
              <a:chExt cx="646976" cy="43200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909368" y="1491151"/>
                <a:ext cx="432000" cy="4320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99960" y="1557003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 网络</a:t>
                </a:r>
                <a:endParaRPr kumimoji="1" lang="zh-CN" altLang="en-US" sz="11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组 36"/>
            <p:cNvGrpSpPr/>
            <p:nvPr/>
          </p:nvGrpSpPr>
          <p:grpSpPr>
            <a:xfrm>
              <a:off x="2060316" y="1633036"/>
              <a:ext cx="646976" cy="432000"/>
              <a:chOff x="856721" y="1563638"/>
              <a:chExt cx="646976" cy="432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1600" y="1563638"/>
                <a:ext cx="432000" cy="432000"/>
              </a:xfrm>
              <a:prstGeom prst="ellipse">
                <a:avLst/>
              </a:prstGeom>
              <a:solidFill>
                <a:srgbClr val="349C2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856721" y="1633703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 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</a:rPr>
                  <a:t>LOG</a:t>
                </a:r>
                <a:endParaRPr kumimoji="1" lang="zh-CN" altLang="en-US" sz="11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2451429" y="2156533"/>
              <a:ext cx="646976" cy="432000"/>
              <a:chOff x="882994" y="1563638"/>
              <a:chExt cx="646976" cy="4320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971600" y="1563638"/>
                <a:ext cx="432000" cy="43200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82994" y="1625390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 厂商</a:t>
                </a:r>
                <a:endParaRPr kumimoji="1" lang="zh-CN" altLang="en-US" sz="1100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组 42"/>
            <p:cNvGrpSpPr/>
            <p:nvPr/>
          </p:nvGrpSpPr>
          <p:grpSpPr>
            <a:xfrm>
              <a:off x="2132324" y="2704947"/>
              <a:ext cx="646976" cy="432000"/>
              <a:chOff x="847842" y="1540259"/>
              <a:chExt cx="646976" cy="432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881542" y="1540259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847842" y="1605195"/>
                <a:ext cx="646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chemeClr val="bg1"/>
                    </a:solidFill>
                    <a:latin typeface="+mn-ea"/>
                  </a:rPr>
                  <a:t>Rom</a:t>
                </a:r>
                <a:endParaRPr kumimoji="1" lang="zh-CN" altLang="en-US" sz="1200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46" name="文本框 112"/>
          <p:cNvSpPr txBox="1">
            <a:spLocks noChangeArrowheads="1"/>
          </p:cNvSpPr>
          <p:nvPr/>
        </p:nvSpPr>
        <p:spPr bwMode="auto">
          <a:xfrm>
            <a:off x="700610" y="1471102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A0E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多维度配置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A0E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 46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48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50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51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52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发布包管理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 33"/>
          <p:cNvGrpSpPr/>
          <p:nvPr/>
        </p:nvGrpSpPr>
        <p:grpSpPr>
          <a:xfrm>
            <a:off x="899592" y="1462364"/>
            <a:ext cx="4896544" cy="2218313"/>
            <a:chOff x="827584" y="1275606"/>
            <a:chExt cx="4896544" cy="2218313"/>
          </a:xfrm>
        </p:grpSpPr>
        <p:sp>
          <p:nvSpPr>
            <p:cNvPr id="35" name="圆角矩形 34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400" dirty="0" smtClean="0"/>
                <a:t>Binary</a:t>
              </a:r>
              <a:r>
                <a:rPr kumimoji="1" lang="zh-CN" altLang="en-US" sz="1400" dirty="0" smtClean="0"/>
                <a:t> 打包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36" name="肘形连接符 35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16779693"/>
                <a:gd name="adj3" fmla="val 11113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001150" y="1678037"/>
              <a:ext cx="47229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提供 </a:t>
              </a:r>
              <a:r>
                <a:rPr kumimoji="1" lang="en-US" altLang="zh-CN" sz="1400" dirty="0" err="1" smtClean="0"/>
                <a:t>aar</a:t>
              </a:r>
              <a:r>
                <a:rPr kumimoji="1" lang="zh-CN" altLang="en-US" sz="1400" dirty="0" smtClean="0"/>
                <a:t> 包</a:t>
              </a:r>
              <a:endParaRPr kumimoji="1" lang="zh-CN" altLang="en-US" sz="1400" dirty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多种构建工具的支持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Maven</a:t>
              </a:r>
              <a:endParaRPr kumimoji="1" lang="zh-CN" altLang="en-US" sz="1400" dirty="0" smtClean="0"/>
            </a:p>
            <a:p>
              <a:pPr marL="742950" lvl="1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742950" lvl="1" indent="-285750">
                <a:buFont typeface="Arial" charset="0"/>
                <a:buChar char="•"/>
              </a:pPr>
              <a:r>
                <a:rPr kumimoji="1" lang="en-US" altLang="zh-CN" sz="1400" dirty="0" err="1" smtClean="0"/>
                <a:t>Jcenter</a:t>
              </a:r>
              <a:endParaRPr kumimoji="1" lang="zh-CN" altLang="en-US" sz="1400" dirty="0" smtClean="0"/>
            </a:p>
            <a:p>
              <a:pPr marL="742950" lvl="1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742950" lvl="1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私有仓库</a:t>
              </a: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17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0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1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22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3783" y="168061"/>
            <a:ext cx="9147783" cy="369332"/>
            <a:chOff x="-5044" y="553694"/>
            <a:chExt cx="12197044" cy="492443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0" y="1041996"/>
              <a:ext cx="12192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94"/>
            <p:cNvSpPr txBox="1"/>
            <p:nvPr/>
          </p:nvSpPr>
          <p:spPr>
            <a:xfrm>
              <a:off x="-5044" y="553694"/>
              <a:ext cx="861775" cy="492443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背景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46379" y="3198832"/>
            <a:ext cx="2275913" cy="392415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defRPr sz="1400" b="0" spc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defRPr>
            </a:lvl1pPr>
            <a:lvl2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1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6pPr>
            <a:lvl7pPr marL="914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7pPr>
            <a:lvl8pPr marL="13715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8pPr>
            <a:lvl9pPr marL="18287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围栏技术</a:t>
            </a:r>
            <a:endParaRPr lang="en-US" altLang="zh-CN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实时触发消息通知</a:t>
            </a:r>
            <a:endParaRPr lang="zh-CN" altLang="en-US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870441"/>
            <a:ext cx="1424272" cy="1000132"/>
          </a:xfrm>
          <a:prstGeom prst="rect">
            <a:avLst/>
          </a:prstGeom>
        </p:spPr>
      </p:pic>
      <p:sp>
        <p:nvSpPr>
          <p:cNvPr id="22" name="直接连接符 23"/>
          <p:cNvSpPr>
            <a:spLocks noChangeShapeType="1"/>
          </p:cNvSpPr>
          <p:nvPr/>
        </p:nvSpPr>
        <p:spPr bwMode="auto">
          <a:xfrm>
            <a:off x="3059832" y="920679"/>
            <a:ext cx="1587" cy="4164012"/>
          </a:xfrm>
          <a:prstGeom prst="line">
            <a:avLst/>
          </a:prstGeom>
          <a:noFill/>
          <a:ln w="6350">
            <a:solidFill>
              <a:srgbClr val="00A0E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直接连接符 23"/>
          <p:cNvSpPr>
            <a:spLocks noChangeShapeType="1"/>
          </p:cNvSpPr>
          <p:nvPr/>
        </p:nvSpPr>
        <p:spPr bwMode="auto">
          <a:xfrm>
            <a:off x="5724128" y="842340"/>
            <a:ext cx="1587" cy="4164012"/>
          </a:xfrm>
          <a:prstGeom prst="line">
            <a:avLst/>
          </a:prstGeom>
          <a:noFill/>
          <a:ln w="6350">
            <a:solidFill>
              <a:srgbClr val="00A0E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60102" y="3078180"/>
            <a:ext cx="1865378" cy="537369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defRPr sz="1400" b="0" spc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defRPr>
            </a:lvl1pPr>
            <a:lvl2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1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6pPr>
            <a:lvl7pPr marL="914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7pPr>
            <a:lvl8pPr marL="13715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8pPr>
            <a:lvl9pPr marL="18287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强大技术支撑</a:t>
            </a:r>
            <a:endParaRPr lang="en-US" altLang="zh-CN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推送实时高效触达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28" y="2130936"/>
            <a:ext cx="824382" cy="72942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347864" y="3048115"/>
            <a:ext cx="2008930" cy="69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defRPr sz="1400" b="0" spc="0">
                <a:solidFill>
                  <a:schemeClr val="bg1"/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defRPr>
            </a:lvl1pPr>
            <a:lvl2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2pPr>
            <a:lvl3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3pPr>
            <a:lvl4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4pPr>
            <a:lvl5pPr>
              <a:lnSpc>
                <a:spcPct val="90000"/>
              </a:lnSpc>
              <a:defRPr sz="4400">
                <a:latin typeface="Calibri Light" panose="020F0302020204030204" pitchFamily="34" charset="0"/>
              </a:defRPr>
            </a:lvl5pPr>
            <a:lvl6pPr marL="45718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6pPr>
            <a:lvl7pPr marL="9143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7pPr>
            <a:lvl8pPr marL="13715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8pPr>
            <a:lvl9pPr marL="18287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latin typeface="Calibri Light" panose="020F03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智能匹配</a:t>
            </a:r>
            <a:endParaRPr lang="en-US" altLang="zh-CN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数据驱动，高效运营</a:t>
            </a:r>
            <a:endParaRPr lang="zh-CN" altLang="zh-CN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06" y="1995686"/>
            <a:ext cx="673563" cy="6579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9321" y="10630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A0E9"/>
                </a:solidFill>
                <a:latin typeface="微软雅黑" charset="0"/>
                <a:ea typeface="微软雅黑" charset="0"/>
                <a:sym typeface="造字工房悦黑（非商用）常规体" charset="0"/>
              </a:rPr>
              <a:t>实时推送</a:t>
            </a:r>
            <a:endParaRPr lang="zh-CN" altLang="en-US" dirty="0">
              <a:solidFill>
                <a:srgbClr val="00A0E9"/>
              </a:solidFill>
              <a:latin typeface="微软雅黑" charset="0"/>
              <a:ea typeface="微软雅黑" charset="0"/>
              <a:sym typeface="造字工房悦黑（非商用）常规体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73589" y="10630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A0E9"/>
                </a:solidFill>
                <a:latin typeface="微软雅黑" charset="0"/>
                <a:ea typeface="微软雅黑" charset="0"/>
                <a:sym typeface="造字工房悦黑（非商用）常规体" charset="0"/>
              </a:rPr>
              <a:t>智能推送</a:t>
            </a:r>
            <a:endParaRPr lang="zh-CN" altLang="en-US" dirty="0">
              <a:solidFill>
                <a:srgbClr val="00A0E9"/>
              </a:solidFill>
              <a:latin typeface="微软雅黑" charset="0"/>
              <a:ea typeface="微软雅黑" charset="0"/>
              <a:sym typeface="造字工房悦黑（非商用）常规体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5872" y="106307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A0E9"/>
                </a:solidFill>
                <a:latin typeface="微软雅黑" charset="0"/>
                <a:ea typeface="微软雅黑" charset="0"/>
                <a:sym typeface="造字工房悦黑（非商用）常规体" charset="0"/>
              </a:rPr>
              <a:t> 应景推送</a:t>
            </a:r>
            <a:endParaRPr lang="zh-CN" altLang="en-US" dirty="0">
              <a:solidFill>
                <a:srgbClr val="00A0E9"/>
              </a:solidFill>
              <a:latin typeface="微软雅黑" charset="0"/>
              <a:ea typeface="微软雅黑" charset="0"/>
              <a:sym typeface="造字工房悦黑（非商用）常规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发布包管理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6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 29"/>
          <p:cNvGrpSpPr/>
          <p:nvPr/>
        </p:nvGrpSpPr>
        <p:grpSpPr>
          <a:xfrm>
            <a:off x="973341" y="1425977"/>
            <a:ext cx="2677500" cy="3080087"/>
            <a:chOff x="827584" y="1275606"/>
            <a:chExt cx="2677500" cy="3080087"/>
          </a:xfrm>
        </p:grpSpPr>
        <p:sp>
          <p:nvSpPr>
            <p:cNvPr id="31" name="圆角矩形 30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内容管理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32" name="肘形连接符 31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2223398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001149" y="1678037"/>
              <a:ext cx="250393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/>
                <a:t>更新</a:t>
              </a:r>
              <a:r>
                <a:rPr kumimoji="1" lang="zh-CN" altLang="en-US" sz="1400" dirty="0" smtClean="0"/>
                <a:t>日志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Sample</a:t>
              </a:r>
              <a:r>
                <a:rPr kumimoji="1" lang="zh-CN" altLang="en-US" sz="1400" dirty="0" smtClean="0"/>
                <a:t>工程代码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Demo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APK</a:t>
              </a: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文档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Jar</a:t>
              </a:r>
              <a:r>
                <a:rPr kumimoji="1" lang="zh-CN" altLang="en-US" sz="1400" dirty="0" smtClean="0"/>
                <a:t> ，</a:t>
              </a:r>
              <a:r>
                <a:rPr kumimoji="1" lang="en-US" altLang="zh-CN" sz="1400" dirty="0" err="1" smtClean="0"/>
                <a:t>aar</a:t>
              </a:r>
              <a:r>
                <a:rPr kumimoji="1" lang="zh-CN" altLang="en-US" sz="1400" dirty="0" smtClean="0"/>
                <a:t>下载，接入方式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社区支持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19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94"/>
            <p:cNvSpPr txBox="1"/>
            <p:nvPr/>
          </p:nvSpPr>
          <p:spPr>
            <a:xfrm>
              <a:off x="2269485" y="200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1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2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3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484359" y="2395117"/>
            <a:ext cx="689859" cy="338554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其他</a:t>
            </a:r>
            <a:endParaRPr lang="zh-CN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4086072" y="1779662"/>
            <a:ext cx="2120029" cy="463011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86072" y="2324763"/>
            <a:ext cx="2120029" cy="463011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低污染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86071" y="2859008"/>
            <a:ext cx="2120029" cy="463011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全平台支持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肘形连接符 30"/>
          <p:cNvCxnSpPr>
            <a:endCxn id="28" idx="1"/>
          </p:cNvCxnSpPr>
          <p:nvPr/>
        </p:nvCxnSpPr>
        <p:spPr>
          <a:xfrm flipV="1">
            <a:off x="3174218" y="2011168"/>
            <a:ext cx="911854" cy="566779"/>
          </a:xfrm>
          <a:prstGeom prst="bentConnector3">
            <a:avLst>
              <a:gd name="adj1" fmla="val 52735"/>
            </a:avLst>
          </a:prstGeom>
          <a:solidFill>
            <a:srgbClr val="9DC815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flipV="1">
            <a:off x="3174218" y="2556269"/>
            <a:ext cx="911854" cy="27107"/>
          </a:xfrm>
          <a:prstGeom prst="bentConnector3">
            <a:avLst>
              <a:gd name="adj1" fmla="val 52735"/>
            </a:avLst>
          </a:prstGeom>
          <a:solidFill>
            <a:srgbClr val="9DC815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>
            <a:off x="3174218" y="2564710"/>
            <a:ext cx="911853" cy="511412"/>
          </a:xfrm>
          <a:prstGeom prst="bentConnector3">
            <a:avLst>
              <a:gd name="adj1" fmla="val 52735"/>
            </a:avLst>
          </a:prstGeom>
          <a:solidFill>
            <a:srgbClr val="9DC815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 18"/>
          <p:cNvGrpSpPr/>
          <p:nvPr/>
        </p:nvGrpSpPr>
        <p:grpSpPr>
          <a:xfrm>
            <a:off x="0" y="186195"/>
            <a:ext cx="9144000" cy="389383"/>
            <a:chOff x="0" y="186195"/>
            <a:chExt cx="9144000" cy="389383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2062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25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其他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4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0" y="186195"/>
            <a:ext cx="9144000" cy="389383"/>
            <a:chOff x="0" y="186195"/>
            <a:chExt cx="9144000" cy="389383"/>
          </a:xfrm>
        </p:grpSpPr>
        <p:cxnSp>
          <p:nvCxnSpPr>
            <p:cNvPr id="2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94"/>
            <p:cNvSpPr txBox="1"/>
            <p:nvPr/>
          </p:nvSpPr>
          <p:spPr>
            <a:xfrm>
              <a:off x="2269485" y="2062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开发</a:t>
              </a:r>
            </a:p>
          </p:txBody>
        </p:sp>
        <p:sp>
          <p:nvSpPr>
            <p:cNvPr id="22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dirty="0"/>
                <a:t>CI</a:t>
              </a:r>
              <a:endParaRPr lang="zh-CN" altLang="en-US" dirty="0"/>
            </a:p>
          </p:txBody>
        </p:sp>
        <p:sp>
          <p:nvSpPr>
            <p:cNvPr id="23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发布</a:t>
              </a:r>
            </a:p>
          </p:txBody>
        </p:sp>
        <p:sp>
          <p:nvSpPr>
            <p:cNvPr id="25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dirty="0"/>
                <a:t>其他</a:t>
              </a: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28447" y="1226942"/>
            <a:ext cx="4320480" cy="1488824"/>
            <a:chOff x="827584" y="1275606"/>
            <a:chExt cx="4320480" cy="1488824"/>
          </a:xfrm>
        </p:grpSpPr>
        <p:sp>
          <p:nvSpPr>
            <p:cNvPr id="17" name="圆角矩形 16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第三方</a:t>
              </a:r>
              <a:r>
                <a:rPr kumimoji="1" lang="en-US" altLang="zh-CN" sz="1400" dirty="0" smtClean="0"/>
                <a:t>jar</a:t>
              </a:r>
              <a:r>
                <a:rPr kumimoji="1" lang="zh-CN" altLang="en-US" sz="1400" dirty="0" smtClean="0"/>
                <a:t>包</a:t>
              </a:r>
              <a:r>
                <a:rPr kumimoji="1" lang="en-US" altLang="zh-CN" sz="1400" dirty="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18" name="肘形连接符 17"/>
            <p:cNvCxnSpPr/>
            <p:nvPr/>
          </p:nvCxnSpPr>
          <p:spPr>
            <a:xfrm flipH="1">
              <a:off x="827584" y="1378855"/>
              <a:ext cx="1368152" cy="12700"/>
            </a:xfrm>
            <a:prstGeom prst="bentConnector5">
              <a:avLst>
                <a:gd name="adj1" fmla="val -383692"/>
                <a:gd name="adj2" fmla="val 7497094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01150" y="1594879"/>
              <a:ext cx="414691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sz="1400" dirty="0" smtClean="0"/>
                <a:t>使用冲突问题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err="1" smtClean="0"/>
                <a:t>Classpath</a:t>
              </a:r>
              <a:r>
                <a:rPr lang="en-US" altLang="zh-CN" sz="1400" dirty="0" smtClean="0"/>
                <a:t> </a:t>
              </a:r>
              <a:r>
                <a:rPr lang="zh-CN" altLang="en-US" sz="1400" dirty="0"/>
                <a:t>检测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其他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2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 34"/>
          <p:cNvGrpSpPr/>
          <p:nvPr/>
        </p:nvGrpSpPr>
        <p:grpSpPr>
          <a:xfrm>
            <a:off x="755576" y="2549966"/>
            <a:ext cx="4320480" cy="1141095"/>
            <a:chOff x="827584" y="1275606"/>
            <a:chExt cx="4320480" cy="1141095"/>
          </a:xfrm>
        </p:grpSpPr>
        <p:sp>
          <p:nvSpPr>
            <p:cNvPr id="36" name="圆角矩形 35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dirty="0" smtClean="0"/>
                <a:t>低污染：</a:t>
              </a:r>
              <a:endParaRPr kumimoji="1" lang="zh-CN" altLang="en-US" sz="1400" dirty="0"/>
            </a:p>
          </p:txBody>
        </p:sp>
        <p:cxnSp>
          <p:nvCxnSpPr>
            <p:cNvPr id="37" name="肘形连接符 36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5851386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001150" y="1678037"/>
              <a:ext cx="41469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/>
                <a:t>及时清理运行过程中创建的临时文件</a:t>
              </a:r>
              <a:endParaRPr lang="zh-CN" altLang="en-US" sz="1400" dirty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 smtClean="0"/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755576" y="3677530"/>
            <a:ext cx="4680520" cy="925651"/>
            <a:chOff x="827584" y="1275606"/>
            <a:chExt cx="4680520" cy="925651"/>
          </a:xfrm>
        </p:grpSpPr>
        <p:sp>
          <p:nvSpPr>
            <p:cNvPr id="40" name="圆角矩形 39"/>
            <p:cNvSpPr/>
            <p:nvPr/>
          </p:nvSpPr>
          <p:spPr>
            <a:xfrm>
              <a:off x="827584" y="1275606"/>
              <a:ext cx="1368152" cy="288032"/>
            </a:xfrm>
            <a:prstGeom prst="round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400" smtClean="0"/>
                <a:t>全平台支持</a:t>
              </a:r>
              <a:r>
                <a:rPr kumimoji="1" lang="en-US" altLang="zh-CN" sz="1400" smtClean="0"/>
                <a:t>:</a:t>
              </a:r>
              <a:endParaRPr kumimoji="1" lang="zh-CN" altLang="en-US" sz="1400" dirty="0"/>
            </a:p>
          </p:txBody>
        </p:sp>
        <p:cxnSp>
          <p:nvCxnSpPr>
            <p:cNvPr id="41" name="肘形连接符 40"/>
            <p:cNvCxnSpPr/>
            <p:nvPr/>
          </p:nvCxnSpPr>
          <p:spPr>
            <a:xfrm flipH="1">
              <a:off x="827584" y="1419622"/>
              <a:ext cx="1368152" cy="12700"/>
            </a:xfrm>
            <a:prstGeom prst="bentConnector5">
              <a:avLst>
                <a:gd name="adj1" fmla="val -383692"/>
                <a:gd name="adj2" fmla="val 6159953"/>
                <a:gd name="adj3" fmla="val 116709"/>
              </a:avLst>
            </a:prstGeom>
            <a:ln>
              <a:solidFill>
                <a:srgbClr val="00A0E9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1001150" y="1678037"/>
              <a:ext cx="4506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sz="1400" dirty="0" smtClean="0"/>
                <a:t>Cocos2dx</a:t>
              </a:r>
              <a:r>
                <a:rPr kumimoji="1" lang="zh-CN" altLang="en-US" sz="1400" dirty="0" smtClean="0"/>
                <a:t>，</a:t>
              </a:r>
              <a:r>
                <a:rPr kumimoji="1" lang="en-US" altLang="zh-CN" sz="1400" dirty="0" smtClean="0"/>
                <a:t>unity3d</a:t>
              </a:r>
              <a:r>
                <a:rPr kumimoji="1" lang="zh-CN" altLang="en-US" sz="1400" dirty="0"/>
                <a:t> ， </a:t>
              </a:r>
              <a:r>
                <a:rPr kumimoji="1" lang="en-US" altLang="zh-CN" sz="1400" dirty="0" err="1" smtClean="0"/>
                <a:t>APICloud</a:t>
              </a:r>
              <a:r>
                <a:rPr kumimoji="1" lang="zh-CN" altLang="en-US" sz="1400" dirty="0" smtClean="0"/>
                <a:t>，</a:t>
              </a:r>
              <a:r>
                <a:rPr kumimoji="1" lang="en-US" altLang="zh-CN" sz="1400" dirty="0" err="1" smtClean="0"/>
                <a:t>PhoneGap</a:t>
              </a:r>
              <a:r>
                <a:rPr kumimoji="1" lang="zh-CN" altLang="en-US" sz="1400" dirty="0" smtClean="0"/>
                <a:t> 等等</a:t>
              </a:r>
            </a:p>
            <a:p>
              <a:pPr marL="285750" indent="-285750">
                <a:buFont typeface="Arial" charset="0"/>
                <a:buChar char="•"/>
              </a:pP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1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810662187"/>
              </p:ext>
            </p:extLst>
          </p:nvPr>
        </p:nvGraphicFramePr>
        <p:xfrm>
          <a:off x="2075892" y="1179563"/>
          <a:ext cx="4992216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组 8"/>
          <p:cNvGrpSpPr/>
          <p:nvPr/>
        </p:nvGrpSpPr>
        <p:grpSpPr>
          <a:xfrm>
            <a:off x="0" y="186195"/>
            <a:ext cx="9144000" cy="369332"/>
            <a:chOff x="0" y="186195"/>
            <a:chExt cx="9144000" cy="369332"/>
          </a:xfrm>
        </p:grpSpPr>
        <p:cxnSp>
          <p:nvCxnSpPr>
            <p:cNvPr id="10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96"/>
            <p:cNvSpPr txBox="1"/>
            <p:nvPr/>
          </p:nvSpPr>
          <p:spPr>
            <a:xfrm>
              <a:off x="2677" y="186195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mtClean="0"/>
                <a:t>总结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5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98106" y="109076"/>
            <a:ext cx="6858001" cy="1935481"/>
          </a:xfrm>
        </p:spPr>
        <p:txBody>
          <a:bodyPr/>
          <a:lstStyle/>
          <a:p>
            <a:r>
              <a:rPr lang="en-US" altLang="zh-CN" sz="3960" dirty="0">
                <a:solidFill>
                  <a:srgbClr val="00B0F0"/>
                </a:solidFill>
              </a:rPr>
              <a:t>Thanks</a:t>
            </a:r>
            <a:r>
              <a:rPr lang="zh-CN" altLang="en-US" sz="3960" dirty="0">
                <a:solidFill>
                  <a:srgbClr val="00B0F0"/>
                </a:solidFill>
              </a:rPr>
              <a:t>！</a:t>
            </a:r>
            <a:r>
              <a:rPr lang="en-US" altLang="zh-CN" sz="1260" dirty="0">
                <a:solidFill>
                  <a:srgbClr val="00B0F0"/>
                </a:solidFill>
              </a:rPr>
              <a:t/>
            </a:r>
            <a:br>
              <a:rPr lang="en-US" altLang="zh-CN" sz="1260" dirty="0">
                <a:solidFill>
                  <a:srgbClr val="00B0F0"/>
                </a:solidFill>
              </a:rPr>
            </a:br>
            <a:r>
              <a:rPr lang="en-US" altLang="zh-CN" sz="1260" dirty="0">
                <a:solidFill>
                  <a:srgbClr val="00B0F0"/>
                </a:solidFill>
              </a:rPr>
              <a:t/>
            </a:r>
            <a:br>
              <a:rPr lang="en-US" altLang="zh-CN" sz="1260" dirty="0">
                <a:solidFill>
                  <a:srgbClr val="00B0F0"/>
                </a:solidFill>
              </a:rPr>
            </a:br>
            <a:endParaRPr lang="zh-CN" altLang="en-US" sz="1260" dirty="0">
              <a:solidFill>
                <a:srgbClr val="00B0F0"/>
              </a:solidFill>
            </a:endParaRPr>
          </a:p>
        </p:txBody>
      </p:sp>
      <p:sp>
        <p:nvSpPr>
          <p:cNvPr id="19" name="文本框 12"/>
          <p:cNvSpPr txBox="1"/>
          <p:nvPr/>
        </p:nvSpPr>
        <p:spPr>
          <a:xfrm>
            <a:off x="800188" y="1202959"/>
            <a:ext cx="32918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80" spc="27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rPr>
              <a:t>@</a:t>
            </a:r>
            <a:r>
              <a:rPr lang="zh-CN" altLang="en-US" sz="2880" spc="27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rPr>
              <a:t>个推</a:t>
            </a:r>
          </a:p>
        </p:txBody>
      </p:sp>
      <p:sp>
        <p:nvSpPr>
          <p:cNvPr id="20" name="文本框 12"/>
          <p:cNvSpPr txBox="1"/>
          <p:nvPr/>
        </p:nvSpPr>
        <p:spPr>
          <a:xfrm>
            <a:off x="5647375" y="1257759"/>
            <a:ext cx="25087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80" spc="27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rPr>
              <a:t>@</a:t>
            </a:r>
            <a:r>
              <a:rPr lang="en-US" altLang="zh-CN" sz="2880" spc="27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rPr>
              <a:t>xiangzi</a:t>
            </a:r>
            <a:r>
              <a:rPr lang="en-US" altLang="zh-CN" sz="2880" spc="27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悦黑（非商用）常规体" pitchFamily="50" charset="-122"/>
                <a:ea typeface="造字工房悦黑（非商用）常规体" pitchFamily="50" charset="-122"/>
                <a:cs typeface="+mj-cs"/>
              </a:rPr>
              <a:t>-lv</a:t>
            </a:r>
            <a:endParaRPr lang="zh-CN" altLang="en-US" sz="2880" spc="270" dirty="0">
              <a:solidFill>
                <a:schemeClr val="tx1">
                  <a:lumMod val="85000"/>
                  <a:lumOff val="15000"/>
                </a:schemeClr>
              </a:solidFill>
              <a:latin typeface="造字工房悦黑（非商用）常规体" pitchFamily="50" charset="-122"/>
              <a:ea typeface="造字工房悦黑（非商用）常规体" pitchFamily="50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19" y="1804437"/>
            <a:ext cx="3014044" cy="30140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480" y="1843685"/>
            <a:ext cx="2974796" cy="29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57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3783" y="168061"/>
            <a:ext cx="9147783" cy="369332"/>
            <a:chOff x="-5044" y="553694"/>
            <a:chExt cx="12197044" cy="492443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0" y="1041996"/>
              <a:ext cx="12192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94"/>
            <p:cNvSpPr txBox="1"/>
            <p:nvPr/>
          </p:nvSpPr>
          <p:spPr>
            <a:xfrm>
              <a:off x="-5044" y="553694"/>
              <a:ext cx="861775" cy="492443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背景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532720" y="1489348"/>
            <a:ext cx="8078560" cy="2585385"/>
            <a:chOff x="1031326" y="1489348"/>
            <a:chExt cx="8078560" cy="2585385"/>
          </a:xfrm>
        </p:grpSpPr>
        <p:sp>
          <p:nvSpPr>
            <p:cNvPr id="17" name="文本框 11"/>
            <p:cNvSpPr txBox="1"/>
            <p:nvPr/>
          </p:nvSpPr>
          <p:spPr>
            <a:xfrm>
              <a:off x="1045946" y="2633939"/>
              <a:ext cx="1924348" cy="3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合适</a:t>
              </a:r>
              <a:r>
                <a:rPr lang="zh-CN" altLang="en-US" sz="1600" spc="250" dirty="0" smtClean="0">
                  <a:latin typeface="微软雅黑" pitchFamily="34" charset="-122"/>
                  <a:ea typeface="微软雅黑" pitchFamily="34" charset="-122"/>
                  <a:cs typeface="+mj-cs"/>
                </a:rPr>
                <a:t>的时间</a:t>
              </a:r>
              <a:endParaRPr lang="zh-CN" altLang="en-US" sz="1600" spc="250" dirty="0"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grpSp>
          <p:nvGrpSpPr>
            <p:cNvPr id="18" name="组合 2"/>
            <p:cNvGrpSpPr/>
            <p:nvPr/>
          </p:nvGrpSpPr>
          <p:grpSpPr>
            <a:xfrm>
              <a:off x="1480751" y="1489348"/>
              <a:ext cx="1060125" cy="1060124"/>
              <a:chOff x="1295591" y="1130000"/>
              <a:chExt cx="1131461" cy="1131461"/>
            </a:xfrm>
          </p:grpSpPr>
          <p:sp>
            <p:nvSpPr>
              <p:cNvPr id="65" name="椭圆 64">
                <a:hlinkClick r:id="rId4"/>
              </p:cNvPr>
              <p:cNvSpPr/>
              <p:nvPr/>
            </p:nvSpPr>
            <p:spPr>
              <a:xfrm>
                <a:off x="1295591" y="1130000"/>
                <a:ext cx="1131461" cy="1131461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87495" y="1321563"/>
                <a:ext cx="747653" cy="748334"/>
              </a:xfrm>
              <a:prstGeom prst="rect">
                <a:avLst/>
              </a:prstGeom>
            </p:spPr>
          </p:pic>
        </p:grpSp>
        <p:grpSp>
          <p:nvGrpSpPr>
            <p:cNvPr id="19" name="组合 12"/>
            <p:cNvGrpSpPr/>
            <p:nvPr/>
          </p:nvGrpSpPr>
          <p:grpSpPr>
            <a:xfrm>
              <a:off x="3004632" y="1489348"/>
              <a:ext cx="1060125" cy="1060124"/>
              <a:chOff x="2922015" y="1005959"/>
              <a:chExt cx="1131461" cy="1131461"/>
            </a:xfrm>
          </p:grpSpPr>
          <p:sp>
            <p:nvSpPr>
              <p:cNvPr id="63" name="椭圆 62">
                <a:hlinkClick r:id="rId4"/>
              </p:cNvPr>
              <p:cNvSpPr/>
              <p:nvPr/>
            </p:nvSpPr>
            <p:spPr>
              <a:xfrm>
                <a:off x="2922015" y="1005959"/>
                <a:ext cx="1131461" cy="1131461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63776" y="1139014"/>
                <a:ext cx="825740" cy="854390"/>
              </a:xfrm>
              <a:prstGeom prst="rect">
                <a:avLst/>
              </a:prstGeom>
            </p:spPr>
          </p:pic>
        </p:grpSp>
        <p:sp>
          <p:nvSpPr>
            <p:cNvPr id="20" name="文本框 11"/>
            <p:cNvSpPr txBox="1"/>
            <p:nvPr/>
          </p:nvSpPr>
          <p:spPr>
            <a:xfrm>
              <a:off x="2603463" y="2633939"/>
              <a:ext cx="1924348" cy="3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合适</a:t>
              </a:r>
              <a:r>
                <a:rPr lang="zh-CN" altLang="en-US" sz="1600" spc="250" dirty="0" smtClean="0">
                  <a:latin typeface="微软雅黑" pitchFamily="34" charset="-122"/>
                  <a:ea typeface="微软雅黑" pitchFamily="34" charset="-122"/>
                  <a:cs typeface="+mj-cs"/>
                </a:rPr>
                <a:t>的</a:t>
              </a:r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地点</a:t>
              </a:r>
            </a:p>
          </p:txBody>
        </p:sp>
        <p:grpSp>
          <p:nvGrpSpPr>
            <p:cNvPr id="21" name="组合 78"/>
            <p:cNvGrpSpPr/>
            <p:nvPr/>
          </p:nvGrpSpPr>
          <p:grpSpPr>
            <a:xfrm>
              <a:off x="2613683" y="3291725"/>
              <a:ext cx="1924348" cy="783003"/>
              <a:chOff x="-934279" y="1627548"/>
              <a:chExt cx="2053839" cy="835692"/>
            </a:xfrm>
          </p:grpSpPr>
          <p:grpSp>
            <p:nvGrpSpPr>
              <p:cNvPr id="59" name="组合 80"/>
              <p:cNvGrpSpPr/>
              <p:nvPr/>
            </p:nvGrpSpPr>
            <p:grpSpPr>
              <a:xfrm>
                <a:off x="-676768" y="1627548"/>
                <a:ext cx="1508296" cy="835692"/>
                <a:chOff x="4213969" y="4320474"/>
                <a:chExt cx="1508296" cy="1655042"/>
              </a:xfrm>
              <a:solidFill>
                <a:srgbClr val="FFC000"/>
              </a:solidFill>
            </p:grpSpPr>
            <p:sp>
              <p:nvSpPr>
                <p:cNvPr id="61" name="矩形 60">
                  <a:hlinkClick r:id="rId4"/>
                </p:cNvPr>
                <p:cNvSpPr/>
                <p:nvPr/>
              </p:nvSpPr>
              <p:spPr>
                <a:xfrm>
                  <a:off x="4213969" y="4467221"/>
                  <a:ext cx="1508296" cy="1508295"/>
                </a:xfrm>
                <a:prstGeom prst="rect">
                  <a:avLst/>
                </a:prstGeom>
                <a:solidFill>
                  <a:srgbClr val="00A0E9"/>
                </a:solidFill>
                <a:ln>
                  <a:solidFill>
                    <a:srgbClr val="00A0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  <p:sp>
              <p:nvSpPr>
                <p:cNvPr id="62" name="等腰三角形 83"/>
                <p:cNvSpPr/>
                <p:nvPr/>
              </p:nvSpPr>
              <p:spPr>
                <a:xfrm rot="10800000" flipV="1">
                  <a:off x="4730469" y="4320474"/>
                  <a:ext cx="471488" cy="132515"/>
                </a:xfrm>
                <a:prstGeom prst="triangl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</p:grpSp>
          <p:sp>
            <p:nvSpPr>
              <p:cNvPr id="60" name="文本框 59"/>
              <p:cNvSpPr txBox="1"/>
              <p:nvPr/>
            </p:nvSpPr>
            <p:spPr>
              <a:xfrm>
                <a:off x="-934279" y="1843210"/>
                <a:ext cx="2053839" cy="39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spc="25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地理围栏</a:t>
                </a:r>
                <a:endParaRPr lang="zh-CN" altLang="en-US" sz="1800" b="1" spc="2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</p:txBody>
          </p:sp>
        </p:grpSp>
        <p:sp>
          <p:nvSpPr>
            <p:cNvPr id="22" name="燕尾形 21"/>
            <p:cNvSpPr/>
            <p:nvPr/>
          </p:nvSpPr>
          <p:spPr>
            <a:xfrm rot="16200000">
              <a:off x="3359155" y="2973646"/>
              <a:ext cx="346183" cy="346181"/>
            </a:xfrm>
            <a:prstGeom prst="chevron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组合 13"/>
            <p:cNvGrpSpPr/>
            <p:nvPr/>
          </p:nvGrpSpPr>
          <p:grpSpPr>
            <a:xfrm>
              <a:off x="4496499" y="1489348"/>
              <a:ext cx="1060125" cy="1060124"/>
              <a:chOff x="4514270" y="1032439"/>
              <a:chExt cx="1131461" cy="1131461"/>
            </a:xfrm>
          </p:grpSpPr>
          <p:sp>
            <p:nvSpPr>
              <p:cNvPr id="57" name="椭圆 56">
                <a:hlinkClick r:id="rId4"/>
              </p:cNvPr>
              <p:cNvSpPr/>
              <p:nvPr/>
            </p:nvSpPr>
            <p:spPr>
              <a:xfrm>
                <a:off x="4514270" y="1032439"/>
                <a:ext cx="1131461" cy="1131461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5939" y="1249736"/>
                <a:ext cx="668122" cy="696867"/>
              </a:xfrm>
              <a:prstGeom prst="rect">
                <a:avLst/>
              </a:prstGeom>
            </p:spPr>
          </p:pic>
        </p:grpSp>
        <p:sp>
          <p:nvSpPr>
            <p:cNvPr id="24" name="文本框 11"/>
            <p:cNvSpPr txBox="1"/>
            <p:nvPr/>
          </p:nvSpPr>
          <p:spPr>
            <a:xfrm>
              <a:off x="4114232" y="2633939"/>
              <a:ext cx="1924348" cy="3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合适</a:t>
              </a:r>
              <a:r>
                <a:rPr lang="zh-CN" altLang="en-US" sz="1600" spc="250" dirty="0" smtClean="0">
                  <a:latin typeface="微软雅黑" pitchFamily="34" charset="-122"/>
                  <a:ea typeface="微软雅黑" pitchFamily="34" charset="-122"/>
                  <a:cs typeface="+mj-cs"/>
                </a:rPr>
                <a:t>的场景</a:t>
              </a:r>
              <a:endParaRPr lang="zh-CN" altLang="en-US" sz="1600" spc="250" dirty="0"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grpSp>
          <p:nvGrpSpPr>
            <p:cNvPr id="25" name="组合 87"/>
            <p:cNvGrpSpPr/>
            <p:nvPr/>
          </p:nvGrpSpPr>
          <p:grpSpPr>
            <a:xfrm>
              <a:off x="4284412" y="3291725"/>
              <a:ext cx="1551838" cy="783003"/>
              <a:chOff x="-763060" y="1627548"/>
              <a:chExt cx="1656262" cy="835692"/>
            </a:xfrm>
          </p:grpSpPr>
          <p:grpSp>
            <p:nvGrpSpPr>
              <p:cNvPr id="53" name="组合 89"/>
              <p:cNvGrpSpPr/>
              <p:nvPr/>
            </p:nvGrpSpPr>
            <p:grpSpPr>
              <a:xfrm>
                <a:off x="-676768" y="1627548"/>
                <a:ext cx="1508296" cy="835692"/>
                <a:chOff x="4213969" y="4320474"/>
                <a:chExt cx="1508296" cy="1655042"/>
              </a:xfrm>
              <a:solidFill>
                <a:srgbClr val="FFC000"/>
              </a:solidFill>
            </p:grpSpPr>
            <p:sp>
              <p:nvSpPr>
                <p:cNvPr id="55" name="矩形 54">
                  <a:hlinkClick r:id="rId4"/>
                </p:cNvPr>
                <p:cNvSpPr/>
                <p:nvPr/>
              </p:nvSpPr>
              <p:spPr>
                <a:xfrm>
                  <a:off x="4213969" y="4467221"/>
                  <a:ext cx="1508296" cy="1508295"/>
                </a:xfrm>
                <a:prstGeom prst="rect">
                  <a:avLst/>
                </a:prstGeom>
                <a:solidFill>
                  <a:srgbClr val="00A0E9"/>
                </a:solidFill>
                <a:ln>
                  <a:solidFill>
                    <a:srgbClr val="00A0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  <p:sp>
              <p:nvSpPr>
                <p:cNvPr id="56" name="等腰三角形 92"/>
                <p:cNvSpPr/>
                <p:nvPr/>
              </p:nvSpPr>
              <p:spPr>
                <a:xfrm rot="10800000" flipV="1">
                  <a:off x="4730469" y="4320474"/>
                  <a:ext cx="471488" cy="132515"/>
                </a:xfrm>
                <a:prstGeom prst="triangl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</p:grpSp>
          <p:sp>
            <p:nvSpPr>
              <p:cNvPr id="54" name="文本框 11"/>
              <p:cNvSpPr txBox="1"/>
              <p:nvPr/>
            </p:nvSpPr>
            <p:spPr>
              <a:xfrm>
                <a:off x="-763060" y="1728500"/>
                <a:ext cx="1656262" cy="689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spc="25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智能场景</a:t>
                </a:r>
                <a:endParaRPr lang="en-US" altLang="zh-CN" sz="1800" b="1" spc="2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  <a:p>
                <a:pPr algn="ctr"/>
                <a:r>
                  <a:rPr lang="zh-CN" altLang="en-US" sz="1800" b="1" spc="25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标签</a:t>
                </a:r>
              </a:p>
            </p:txBody>
          </p:sp>
        </p:grpSp>
        <p:sp>
          <p:nvSpPr>
            <p:cNvPr id="26" name="燕尾形 25"/>
            <p:cNvSpPr/>
            <p:nvPr/>
          </p:nvSpPr>
          <p:spPr>
            <a:xfrm rot="16200000">
              <a:off x="4869460" y="2973646"/>
              <a:ext cx="346183" cy="346181"/>
            </a:xfrm>
            <a:prstGeom prst="chevron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组合 10"/>
            <p:cNvGrpSpPr/>
            <p:nvPr/>
          </p:nvGrpSpPr>
          <p:grpSpPr>
            <a:xfrm>
              <a:off x="6048336" y="1489348"/>
              <a:ext cx="1060125" cy="1060124"/>
              <a:chOff x="6170532" y="1079908"/>
              <a:chExt cx="1131461" cy="1131461"/>
            </a:xfrm>
          </p:grpSpPr>
          <p:sp>
            <p:nvSpPr>
              <p:cNvPr id="51" name="椭圆 50">
                <a:hlinkClick r:id="rId4"/>
              </p:cNvPr>
              <p:cNvSpPr/>
              <p:nvPr/>
            </p:nvSpPr>
            <p:spPr>
              <a:xfrm>
                <a:off x="6170532" y="1079908"/>
                <a:ext cx="1131461" cy="1131461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2352" y="1320514"/>
                <a:ext cx="707820" cy="650249"/>
              </a:xfrm>
              <a:prstGeom prst="rect">
                <a:avLst/>
              </a:prstGeom>
            </p:spPr>
          </p:pic>
        </p:grpSp>
        <p:sp>
          <p:nvSpPr>
            <p:cNvPr id="28" name="文本框 11"/>
            <p:cNvSpPr txBox="1"/>
            <p:nvPr/>
          </p:nvSpPr>
          <p:spPr>
            <a:xfrm>
              <a:off x="5665997" y="2633939"/>
              <a:ext cx="1924348" cy="3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合适</a:t>
              </a:r>
              <a:r>
                <a:rPr lang="zh-CN" altLang="en-US" sz="1600" spc="250" dirty="0" smtClean="0">
                  <a:latin typeface="微软雅黑" pitchFamily="34" charset="-122"/>
                  <a:ea typeface="微软雅黑" pitchFamily="34" charset="-122"/>
                  <a:cs typeface="+mj-cs"/>
                </a:rPr>
                <a:t>的内容</a:t>
              </a:r>
              <a:endParaRPr lang="zh-CN" altLang="en-US" sz="1600" spc="250" dirty="0">
                <a:latin typeface="微软雅黑" pitchFamily="34" charset="-122"/>
                <a:ea typeface="微软雅黑" pitchFamily="34" charset="-122"/>
                <a:cs typeface="+mj-cs"/>
              </a:endParaRPr>
            </a:p>
          </p:txBody>
        </p:sp>
        <p:grpSp>
          <p:nvGrpSpPr>
            <p:cNvPr id="29" name="组合 11"/>
            <p:cNvGrpSpPr/>
            <p:nvPr/>
          </p:nvGrpSpPr>
          <p:grpSpPr>
            <a:xfrm>
              <a:off x="7570870" y="1489348"/>
              <a:ext cx="1060125" cy="1060124"/>
              <a:chOff x="7795518" y="1081462"/>
              <a:chExt cx="1131461" cy="1131461"/>
            </a:xfrm>
          </p:grpSpPr>
          <p:sp>
            <p:nvSpPr>
              <p:cNvPr id="49" name="椭圆 48">
                <a:hlinkClick r:id="rId4"/>
              </p:cNvPr>
              <p:cNvSpPr/>
              <p:nvPr/>
            </p:nvSpPr>
            <p:spPr>
              <a:xfrm>
                <a:off x="7795518" y="1081462"/>
                <a:ext cx="1131461" cy="1131461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05318" y="1308371"/>
                <a:ext cx="711860" cy="677643"/>
              </a:xfrm>
              <a:prstGeom prst="rect">
                <a:avLst/>
              </a:prstGeom>
            </p:spPr>
          </p:pic>
        </p:grpSp>
        <p:grpSp>
          <p:nvGrpSpPr>
            <p:cNvPr id="30" name="组合 100"/>
            <p:cNvGrpSpPr/>
            <p:nvPr/>
          </p:nvGrpSpPr>
          <p:grpSpPr>
            <a:xfrm>
              <a:off x="5664107" y="3291725"/>
              <a:ext cx="1924348" cy="783003"/>
              <a:chOff x="-934279" y="1627548"/>
              <a:chExt cx="2053839" cy="835692"/>
            </a:xfrm>
          </p:grpSpPr>
          <p:grpSp>
            <p:nvGrpSpPr>
              <p:cNvPr id="45" name="组合 102"/>
              <p:cNvGrpSpPr/>
              <p:nvPr/>
            </p:nvGrpSpPr>
            <p:grpSpPr>
              <a:xfrm>
                <a:off x="-676768" y="1627548"/>
                <a:ext cx="1508296" cy="835692"/>
                <a:chOff x="4213969" y="4320474"/>
                <a:chExt cx="1508296" cy="1655042"/>
              </a:xfrm>
              <a:solidFill>
                <a:srgbClr val="FFC000"/>
              </a:solidFill>
            </p:grpSpPr>
            <p:sp>
              <p:nvSpPr>
                <p:cNvPr id="47" name="矩形 46">
                  <a:hlinkClick r:id="rId4"/>
                </p:cNvPr>
                <p:cNvSpPr/>
                <p:nvPr/>
              </p:nvSpPr>
              <p:spPr>
                <a:xfrm>
                  <a:off x="4213969" y="4467221"/>
                  <a:ext cx="1508296" cy="1508295"/>
                </a:xfrm>
                <a:prstGeom prst="rect">
                  <a:avLst/>
                </a:prstGeom>
                <a:solidFill>
                  <a:srgbClr val="00A0E9"/>
                </a:solidFill>
                <a:ln>
                  <a:solidFill>
                    <a:srgbClr val="00A0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  <p:sp>
              <p:nvSpPr>
                <p:cNvPr id="48" name="等腰三角形 105"/>
                <p:cNvSpPr/>
                <p:nvPr/>
              </p:nvSpPr>
              <p:spPr>
                <a:xfrm rot="10800000" flipV="1">
                  <a:off x="4730469" y="4320474"/>
                  <a:ext cx="471488" cy="132515"/>
                </a:xfrm>
                <a:prstGeom prst="triangl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</p:grpSp>
          <p:sp>
            <p:nvSpPr>
              <p:cNvPr id="46" name="文本框 11"/>
              <p:cNvSpPr txBox="1"/>
              <p:nvPr/>
            </p:nvSpPr>
            <p:spPr>
              <a:xfrm>
                <a:off x="-934279" y="1843210"/>
                <a:ext cx="2053839" cy="39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spc="25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有价信息</a:t>
                </a:r>
                <a:endParaRPr lang="zh-CN" altLang="en-US" sz="1800" b="1" spc="2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</p:txBody>
          </p:sp>
        </p:grpSp>
        <p:sp>
          <p:nvSpPr>
            <p:cNvPr id="31" name="燕尾形 30"/>
            <p:cNvSpPr/>
            <p:nvPr/>
          </p:nvSpPr>
          <p:spPr>
            <a:xfrm rot="16200000">
              <a:off x="6409578" y="2973646"/>
              <a:ext cx="346183" cy="346181"/>
            </a:xfrm>
            <a:prstGeom prst="chevron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文本框 11"/>
            <p:cNvSpPr txBox="1"/>
            <p:nvPr/>
          </p:nvSpPr>
          <p:spPr>
            <a:xfrm>
              <a:off x="7185538" y="2633939"/>
              <a:ext cx="1924348" cy="317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合适</a:t>
              </a:r>
              <a:r>
                <a:rPr lang="zh-CN" altLang="en-US" sz="1600" spc="250" dirty="0" smtClean="0">
                  <a:latin typeface="微软雅黑" pitchFamily="34" charset="-122"/>
                  <a:ea typeface="微软雅黑" pitchFamily="34" charset="-122"/>
                  <a:cs typeface="+mj-cs"/>
                </a:rPr>
                <a:t>的</a:t>
              </a:r>
              <a:r>
                <a:rPr lang="zh-CN" altLang="en-US" sz="1600" spc="250" dirty="0">
                  <a:latin typeface="微软雅黑" pitchFamily="34" charset="-122"/>
                  <a:ea typeface="微软雅黑" pitchFamily="34" charset="-122"/>
                  <a:cs typeface="+mj-cs"/>
                </a:rPr>
                <a:t>人</a:t>
              </a:r>
            </a:p>
          </p:txBody>
        </p:sp>
        <p:grpSp>
          <p:nvGrpSpPr>
            <p:cNvPr id="33" name="组合 115"/>
            <p:cNvGrpSpPr/>
            <p:nvPr/>
          </p:nvGrpSpPr>
          <p:grpSpPr>
            <a:xfrm>
              <a:off x="1031326" y="3291727"/>
              <a:ext cx="1924348" cy="783006"/>
              <a:chOff x="-934279" y="1627550"/>
              <a:chExt cx="2053839" cy="835695"/>
            </a:xfrm>
          </p:grpSpPr>
          <p:grpSp>
            <p:nvGrpSpPr>
              <p:cNvPr id="41" name="组合 117"/>
              <p:cNvGrpSpPr/>
              <p:nvPr/>
            </p:nvGrpSpPr>
            <p:grpSpPr>
              <a:xfrm>
                <a:off x="-676769" y="1627550"/>
                <a:ext cx="1508296" cy="835695"/>
                <a:chOff x="4213968" y="4320474"/>
                <a:chExt cx="1508296" cy="1655046"/>
              </a:xfrm>
              <a:solidFill>
                <a:srgbClr val="FFC000"/>
              </a:solidFill>
            </p:grpSpPr>
            <p:sp>
              <p:nvSpPr>
                <p:cNvPr id="43" name="矩形 42">
                  <a:hlinkClick r:id="rId4"/>
                </p:cNvPr>
                <p:cNvSpPr/>
                <p:nvPr/>
              </p:nvSpPr>
              <p:spPr>
                <a:xfrm>
                  <a:off x="4213969" y="4467221"/>
                  <a:ext cx="1508296" cy="1508295"/>
                </a:xfrm>
                <a:prstGeom prst="rect">
                  <a:avLst/>
                </a:prstGeom>
                <a:solidFill>
                  <a:srgbClr val="00A0E9"/>
                </a:solidFill>
                <a:ln>
                  <a:solidFill>
                    <a:srgbClr val="00A0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  <p:sp>
              <p:nvSpPr>
                <p:cNvPr id="44" name="等腰三角形 120"/>
                <p:cNvSpPr/>
                <p:nvPr/>
              </p:nvSpPr>
              <p:spPr>
                <a:xfrm rot="10800000" flipV="1">
                  <a:off x="4730469" y="4320474"/>
                  <a:ext cx="471488" cy="132515"/>
                </a:xfrm>
                <a:prstGeom prst="triangl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</p:grpSp>
          <p:sp>
            <p:nvSpPr>
              <p:cNvPr id="42" name="文本框 11"/>
              <p:cNvSpPr txBox="1"/>
              <p:nvPr/>
            </p:nvSpPr>
            <p:spPr>
              <a:xfrm>
                <a:off x="-934279" y="1843210"/>
                <a:ext cx="2053839" cy="39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spc="25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定时推送</a:t>
                </a:r>
                <a:endParaRPr lang="zh-CN" altLang="en-US" sz="1800" b="1" spc="2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</p:txBody>
          </p:sp>
        </p:grpSp>
        <p:sp>
          <p:nvSpPr>
            <p:cNvPr id="34" name="燕尾形 33"/>
            <p:cNvSpPr/>
            <p:nvPr/>
          </p:nvSpPr>
          <p:spPr>
            <a:xfrm rot="16200000">
              <a:off x="1776798" y="2973646"/>
              <a:ext cx="346183" cy="346181"/>
            </a:xfrm>
            <a:prstGeom prst="chevron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组合 136"/>
            <p:cNvGrpSpPr/>
            <p:nvPr/>
          </p:nvGrpSpPr>
          <p:grpSpPr>
            <a:xfrm>
              <a:off x="7361164" y="3291725"/>
              <a:ext cx="1551838" cy="783003"/>
              <a:chOff x="-763060" y="1627548"/>
              <a:chExt cx="1656262" cy="835692"/>
            </a:xfrm>
          </p:grpSpPr>
          <p:grpSp>
            <p:nvGrpSpPr>
              <p:cNvPr id="37" name="组合 138"/>
              <p:cNvGrpSpPr/>
              <p:nvPr/>
            </p:nvGrpSpPr>
            <p:grpSpPr>
              <a:xfrm>
                <a:off x="-676768" y="1627548"/>
                <a:ext cx="1508296" cy="835692"/>
                <a:chOff x="4213969" y="4320474"/>
                <a:chExt cx="1508296" cy="1655042"/>
              </a:xfrm>
              <a:solidFill>
                <a:srgbClr val="FFC000"/>
              </a:solidFill>
            </p:grpSpPr>
            <p:sp>
              <p:nvSpPr>
                <p:cNvPr id="39" name="矩形 38">
                  <a:hlinkClick r:id="rId4"/>
                </p:cNvPr>
                <p:cNvSpPr/>
                <p:nvPr/>
              </p:nvSpPr>
              <p:spPr>
                <a:xfrm>
                  <a:off x="4213969" y="4467221"/>
                  <a:ext cx="1508296" cy="1508295"/>
                </a:xfrm>
                <a:prstGeom prst="rect">
                  <a:avLst/>
                </a:prstGeom>
                <a:solidFill>
                  <a:srgbClr val="00A0E9"/>
                </a:solidFill>
                <a:ln>
                  <a:solidFill>
                    <a:srgbClr val="00A0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  <p:sp>
              <p:nvSpPr>
                <p:cNvPr id="40" name="等腰三角形 141"/>
                <p:cNvSpPr/>
                <p:nvPr/>
              </p:nvSpPr>
              <p:spPr>
                <a:xfrm rot="10800000" flipV="1">
                  <a:off x="4730469" y="4320474"/>
                  <a:ext cx="471488" cy="132515"/>
                </a:xfrm>
                <a:prstGeom prst="triangl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 b="1"/>
                </a:p>
              </p:txBody>
            </p:sp>
          </p:grpSp>
          <p:sp>
            <p:nvSpPr>
              <p:cNvPr id="38" name="文本框 11"/>
              <p:cNvSpPr txBox="1"/>
              <p:nvPr/>
            </p:nvSpPr>
            <p:spPr>
              <a:xfrm>
                <a:off x="-763060" y="1728500"/>
                <a:ext cx="1656262" cy="689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spc="25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智能</a:t>
                </a:r>
                <a:r>
                  <a:rPr lang="zh-CN" altLang="en-US" sz="1800" b="1" spc="25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画像</a:t>
                </a:r>
                <a:endParaRPr lang="en-US" altLang="zh-CN" sz="1800" b="1" spc="25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+mj-cs"/>
                </a:endParaRPr>
              </a:p>
              <a:p>
                <a:pPr algn="ctr"/>
                <a:r>
                  <a:rPr lang="zh-CN" altLang="en-US" sz="1800" b="1" spc="25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+mj-cs"/>
                  </a:rPr>
                  <a:t>标签</a:t>
                </a:r>
              </a:p>
            </p:txBody>
          </p:sp>
        </p:grpSp>
        <p:sp>
          <p:nvSpPr>
            <p:cNvPr id="36" name="燕尾形 35"/>
            <p:cNvSpPr/>
            <p:nvPr/>
          </p:nvSpPr>
          <p:spPr>
            <a:xfrm rot="16200000">
              <a:off x="7946212" y="2973646"/>
              <a:ext cx="346183" cy="346181"/>
            </a:xfrm>
            <a:prstGeom prst="chevron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3783" y="168061"/>
            <a:ext cx="9147783" cy="369332"/>
            <a:chOff x="-5044" y="553694"/>
            <a:chExt cx="12197044" cy="492443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0" y="1041996"/>
              <a:ext cx="12192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94"/>
            <p:cNvSpPr txBox="1"/>
            <p:nvPr/>
          </p:nvSpPr>
          <p:spPr>
            <a:xfrm>
              <a:off x="-5044" y="553694"/>
              <a:ext cx="861775" cy="492443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背景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sp>
        <p:nvSpPr>
          <p:cNvPr id="16" name="文本占位符 2"/>
          <p:cNvSpPr txBox="1">
            <a:spLocks/>
          </p:cNvSpPr>
          <p:nvPr/>
        </p:nvSpPr>
        <p:spPr>
          <a:xfrm>
            <a:off x="1091181" y="4214823"/>
            <a:ext cx="6961638" cy="8223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zh-CN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SDK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累积安装覆盖量超过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108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亿，覆盖超过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10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亿终端（含海外），已接入应用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43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万，开发者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22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万，日活用户近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7.5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亿，同时在线</a:t>
            </a:r>
            <a:r>
              <a:rPr lang="en-US" altLang="zh-CN" sz="1600" dirty="0" smtClean="0">
                <a:solidFill>
                  <a:srgbClr val="FF462B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3.5</a:t>
            </a:r>
            <a:r>
              <a:rPr lang="zh-CN" altLang="en-US" sz="1600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cs typeface="Hiragino Sans GB W3" charset="-122"/>
              </a:rPr>
              <a:t>亿。</a:t>
            </a:r>
            <a:endParaRPr lang="en-US" altLang="zh-CN" sz="1600" dirty="0" smtClean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Hiragino Sans GB W3" charset="-122"/>
            </a:endParaRPr>
          </a:p>
          <a:p>
            <a:pPr>
              <a:lnSpc>
                <a:spcPts val="1700"/>
              </a:lnSpc>
            </a:pPr>
            <a:endParaRPr lang="zh-CN" altLang="en-US" sz="1200" dirty="0">
              <a:solidFill>
                <a:srgbClr val="5F5F5F"/>
              </a:solidFill>
            </a:endParaRPr>
          </a:p>
        </p:txBody>
      </p:sp>
      <p:graphicFrame>
        <p:nvGraphicFramePr>
          <p:cNvPr id="17" name="图表 16"/>
          <p:cNvGraphicFramePr/>
          <p:nvPr>
            <p:extLst/>
          </p:nvPr>
        </p:nvGraphicFramePr>
        <p:xfrm>
          <a:off x="762000" y="1504950"/>
          <a:ext cx="27432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文本占位符 3"/>
          <p:cNvSpPr txBox="1">
            <a:spLocks/>
          </p:cNvSpPr>
          <p:nvPr/>
        </p:nvSpPr>
        <p:spPr>
          <a:xfrm>
            <a:off x="914400" y="1276350"/>
            <a:ext cx="2514600" cy="3441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个</a:t>
            </a:r>
            <a:r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t>推所占第三方推送市场份额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283968" y="1248916"/>
            <a:ext cx="3888432" cy="2402954"/>
            <a:chOff x="1488254" y="987574"/>
            <a:chExt cx="6018913" cy="369383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550" y="1003203"/>
              <a:ext cx="602293" cy="602293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464" y="1003203"/>
              <a:ext cx="602293" cy="60229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779" y="1003203"/>
              <a:ext cx="602293" cy="60229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236" y="1003203"/>
              <a:ext cx="602293" cy="60229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007" y="1003203"/>
              <a:ext cx="602293" cy="60229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513" y="2027722"/>
              <a:ext cx="602293" cy="602293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11" y="987574"/>
              <a:ext cx="602293" cy="60229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127" y="1945971"/>
              <a:ext cx="602293" cy="60229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791" y="4073299"/>
              <a:ext cx="602293" cy="60229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790" y="1953800"/>
              <a:ext cx="602293" cy="60229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446" y="2008165"/>
              <a:ext cx="602293" cy="602293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699" y="2987776"/>
              <a:ext cx="602293" cy="602293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572" y="3048689"/>
              <a:ext cx="602293" cy="602293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935" y="3002410"/>
              <a:ext cx="602293" cy="602293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874" y="4023812"/>
              <a:ext cx="602293" cy="60229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254" y="3026768"/>
              <a:ext cx="602293" cy="602293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236" y="3002410"/>
              <a:ext cx="602293" cy="602293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645" y="3002410"/>
              <a:ext cx="602293" cy="602293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408" y="4079113"/>
              <a:ext cx="602293" cy="602293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002" y="4037749"/>
              <a:ext cx="602293" cy="602293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2" y="4073440"/>
              <a:ext cx="602293" cy="602293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322" y="4077261"/>
              <a:ext cx="602293" cy="602293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015" y="2197365"/>
              <a:ext cx="602293" cy="602294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77488" y="1856463"/>
            <a:ext cx="741282" cy="42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开发</a:t>
            </a:r>
            <a:endParaRPr lang="zh-CN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z="2000" dirty="0" smtClean="0"/>
              <a:t>CI</a:t>
            </a:r>
            <a:endParaRPr lang="zh-CN" altLang="en-US" sz="2000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sz="2000" dirty="0" smtClean="0"/>
              <a:t>发布</a:t>
            </a:r>
            <a:endParaRPr lang="zh-CN" altLang="en-US" sz="2000" dirty="0"/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b="1961"/>
          <a:stretch>
            <a:fillRect/>
          </a:stretch>
        </p:blipFill>
        <p:spPr/>
      </p:pic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sz="2000" dirty="0" smtClean="0"/>
              <a:t>其他</a:t>
            </a:r>
            <a:endParaRPr lang="zh-CN" altLang="en-US" sz="2000" dirty="0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695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2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r="25020"/>
          <a:stretch>
            <a:fillRect/>
          </a:stretch>
        </p:blipFill>
        <p:spPr>
          <a:xfrm>
            <a:off x="7164288" y="1806299"/>
            <a:ext cx="1052211" cy="1011707"/>
          </a:xfrm>
        </p:spPr>
      </p:pic>
    </p:spTree>
    <p:extLst>
      <p:ext uri="{BB962C8B-B14F-4D97-AF65-F5344CB8AC3E}">
        <p14:creationId xmlns:p14="http://schemas.microsoft.com/office/powerpoint/2010/main" val="7445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8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9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11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2592650" y="1316649"/>
            <a:ext cx="3734692" cy="3171109"/>
            <a:chOff x="2718391" y="1015780"/>
            <a:chExt cx="3734692" cy="3171109"/>
          </a:xfrm>
        </p:grpSpPr>
        <p:sp>
          <p:nvSpPr>
            <p:cNvPr id="13" name="文本框 12"/>
            <p:cNvSpPr txBox="1"/>
            <p:nvPr/>
          </p:nvSpPr>
          <p:spPr>
            <a:xfrm>
              <a:off x="2718391" y="2378124"/>
              <a:ext cx="689859" cy="409650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 b="1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开发</a:t>
              </a:r>
              <a:endParaRPr lang="zh-CN" altLang="zh-CN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320695" y="1015780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320695" y="1555453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320694" y="2095126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兼容性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333054" y="3723878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分支管理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肘形连接符 18"/>
            <p:cNvCxnSpPr/>
            <p:nvPr/>
          </p:nvCxnSpPr>
          <p:spPr>
            <a:xfrm flipV="1">
              <a:off x="3408841" y="1769508"/>
              <a:ext cx="911854" cy="820408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/>
            <p:nvPr/>
          </p:nvCxnSpPr>
          <p:spPr>
            <a:xfrm>
              <a:off x="3408841" y="2589916"/>
              <a:ext cx="911853" cy="798611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/>
            <p:cNvCxnSpPr>
              <a:endCxn id="21" idx="1"/>
            </p:cNvCxnSpPr>
            <p:nvPr/>
          </p:nvCxnSpPr>
          <p:spPr>
            <a:xfrm flipV="1">
              <a:off x="3408841" y="2309181"/>
              <a:ext cx="911854" cy="280735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endCxn id="22" idx="1"/>
            </p:cNvCxnSpPr>
            <p:nvPr/>
          </p:nvCxnSpPr>
          <p:spPr>
            <a:xfrm>
              <a:off x="3408841" y="2589916"/>
              <a:ext cx="911853" cy="258938"/>
            </a:xfrm>
            <a:prstGeom prst="bentConnector3">
              <a:avLst>
                <a:gd name="adj1" fmla="val 50000"/>
              </a:avLst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4333054" y="3174472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性能指标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320694" y="2634799"/>
              <a:ext cx="2120029" cy="463011"/>
            </a:xfrm>
            <a:prstGeom prst="rect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</a:p>
          </p:txBody>
        </p:sp>
        <p:cxnSp>
          <p:nvCxnSpPr>
            <p:cNvPr id="26" name="肘形连接符 25"/>
            <p:cNvCxnSpPr/>
            <p:nvPr/>
          </p:nvCxnSpPr>
          <p:spPr>
            <a:xfrm rot="10800000" flipV="1">
              <a:off x="3871140" y="1247285"/>
              <a:ext cx="455928" cy="557123"/>
            </a:xfrm>
            <a:prstGeom prst="bentConnector2">
              <a:avLst/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/>
            <p:nvPr/>
          </p:nvCxnSpPr>
          <p:spPr>
            <a:xfrm rot="10800000">
              <a:off x="3867308" y="3378546"/>
              <a:ext cx="468287" cy="576839"/>
            </a:xfrm>
            <a:prstGeom prst="bentConnector2">
              <a:avLst/>
            </a:prstGeom>
            <a:solidFill>
              <a:srgbClr val="9DC815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7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37" name="组 36"/>
          <p:cNvGrpSpPr/>
          <p:nvPr/>
        </p:nvGrpSpPr>
        <p:grpSpPr>
          <a:xfrm>
            <a:off x="5004048" y="1740706"/>
            <a:ext cx="3645469" cy="2390269"/>
            <a:chOff x="494483" y="1693649"/>
            <a:chExt cx="4149525" cy="3221874"/>
          </a:xfrm>
        </p:grpSpPr>
        <p:sp>
          <p:nvSpPr>
            <p:cNvPr id="3" name="矩形 2"/>
            <p:cNvSpPr/>
            <p:nvPr/>
          </p:nvSpPr>
          <p:spPr>
            <a:xfrm>
              <a:off x="494483" y="1693649"/>
              <a:ext cx="4149525" cy="32218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771752" y="1995686"/>
              <a:ext cx="1440160" cy="57606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View</a:t>
              </a:r>
              <a:endParaRPr kumimoji="1" lang="zh-CN" altLang="en-US" dirty="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3468" y="3520252"/>
              <a:ext cx="1440160" cy="57606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Presenter</a:t>
              </a:r>
              <a:endParaRPr kumimoji="1" lang="zh-CN" altLang="en-US" dirty="0" smtClean="0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026821" y="3520252"/>
              <a:ext cx="1440160" cy="57606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Model</a:t>
              </a:r>
              <a:endParaRPr kumimoji="1" lang="zh-CN" altLang="en-US" dirty="0"/>
            </a:p>
          </p:txBody>
        </p:sp>
        <p:cxnSp>
          <p:nvCxnSpPr>
            <p:cNvPr id="6" name="直线箭头连接符 5"/>
            <p:cNvCxnSpPr/>
            <p:nvPr/>
          </p:nvCxnSpPr>
          <p:spPr>
            <a:xfrm flipV="1">
              <a:off x="1115616" y="2715766"/>
              <a:ext cx="792088" cy="57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/>
          </p:nvCxnSpPr>
          <p:spPr>
            <a:xfrm flipH="1">
              <a:off x="1234211" y="2873787"/>
              <a:ext cx="673493" cy="5133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2195736" y="3723878"/>
              <a:ext cx="720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/>
            <p:nvPr/>
          </p:nvCxnSpPr>
          <p:spPr>
            <a:xfrm flipH="1">
              <a:off x="2195736" y="3939902"/>
              <a:ext cx="6840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34211" y="4398353"/>
              <a:ext cx="2803756" cy="497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Model-View-Presenter</a:t>
              </a:r>
              <a:endParaRPr kumimoji="1" lang="zh-CN" altLang="en-US" dirty="0" smtClean="0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73777" y="1740706"/>
            <a:ext cx="3645469" cy="2390269"/>
            <a:chOff x="673777" y="1740706"/>
            <a:chExt cx="3645469" cy="2390269"/>
          </a:xfrm>
        </p:grpSpPr>
        <p:grpSp>
          <p:nvGrpSpPr>
            <p:cNvPr id="45" name="组 44"/>
            <p:cNvGrpSpPr/>
            <p:nvPr/>
          </p:nvGrpSpPr>
          <p:grpSpPr>
            <a:xfrm>
              <a:off x="673777" y="1740706"/>
              <a:ext cx="3645469" cy="2390269"/>
              <a:chOff x="494483" y="1693649"/>
              <a:chExt cx="4149525" cy="3221874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494483" y="1693649"/>
                <a:ext cx="4149525" cy="322187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1771752" y="1995686"/>
                <a:ext cx="1440160" cy="57606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View</a:t>
                </a:r>
                <a:endParaRPr kumimoji="1" lang="zh-CN" altLang="en-US" dirty="0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53468" y="3520252"/>
                <a:ext cx="1440160" cy="57606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Controller</a:t>
                </a:r>
                <a:endParaRPr kumimoji="1" lang="zh-CN" altLang="en-US" dirty="0" smtClean="0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3026821" y="3520252"/>
                <a:ext cx="1440160" cy="57606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smtClean="0"/>
                  <a:t>Model</a:t>
                </a:r>
                <a:endParaRPr kumimoji="1" lang="zh-CN" altLang="en-US" dirty="0"/>
              </a:p>
            </p:txBody>
          </p:sp>
          <p:cxnSp>
            <p:nvCxnSpPr>
              <p:cNvPr id="51" name="直线箭头连接符 50"/>
              <p:cNvCxnSpPr/>
              <p:nvPr/>
            </p:nvCxnSpPr>
            <p:spPr>
              <a:xfrm flipH="1">
                <a:off x="1234211" y="2724697"/>
                <a:ext cx="664813" cy="662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/>
              <p:cNvCxnSpPr/>
              <p:nvPr/>
            </p:nvCxnSpPr>
            <p:spPr>
              <a:xfrm>
                <a:off x="2195736" y="3784429"/>
                <a:ext cx="7200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/>
              <p:cNvCxnSpPr/>
              <p:nvPr/>
            </p:nvCxnSpPr>
            <p:spPr>
              <a:xfrm flipH="1" flipV="1">
                <a:off x="3210456" y="2813824"/>
                <a:ext cx="500442" cy="5732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/>
            </p:nvSpPr>
            <p:spPr>
              <a:xfrm>
                <a:off x="1265657" y="4417696"/>
                <a:ext cx="2803756" cy="497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mtClean="0"/>
                  <a:t>Model-View-Controller</a:t>
                </a:r>
                <a:endParaRPr kumimoji="1" lang="zh-CN" altLang="en-US" dirty="0" smtClean="0"/>
              </a:p>
            </p:txBody>
          </p:sp>
        </p:grpSp>
        <p:cxnSp>
          <p:nvCxnSpPr>
            <p:cNvPr id="31" name="直线箭头连接符 30"/>
            <p:cNvCxnSpPr/>
            <p:nvPr/>
          </p:nvCxnSpPr>
          <p:spPr>
            <a:xfrm flipV="1">
              <a:off x="1466530" y="2571750"/>
              <a:ext cx="545363" cy="4689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3" name="组 42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44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57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架构设计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APP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3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线箭头连接符 34"/>
          <p:cNvCxnSpPr/>
          <p:nvPr/>
        </p:nvCxnSpPr>
        <p:spPr>
          <a:xfrm flipH="1" flipV="1">
            <a:off x="7391382" y="2571750"/>
            <a:ext cx="492987" cy="432048"/>
          </a:xfrm>
          <a:prstGeom prst="straightConnector1">
            <a:avLst/>
          </a:prstGeom>
          <a:ln>
            <a:solidFill>
              <a:schemeClr val="accent3"/>
            </a:solidFill>
            <a:prstDash val="sys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55" y="4487758"/>
            <a:ext cx="1066485" cy="549401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0" y="186195"/>
            <a:ext cx="9144000" cy="389381"/>
            <a:chOff x="0" y="186195"/>
            <a:chExt cx="9144000" cy="389381"/>
          </a:xfrm>
        </p:grpSpPr>
        <p:cxnSp>
          <p:nvCxnSpPr>
            <p:cNvPr id="44" name="直接连接符 75"/>
            <p:cNvCxnSpPr/>
            <p:nvPr/>
          </p:nvCxnSpPr>
          <p:spPr>
            <a:xfrm>
              <a:off x="0" y="534290"/>
              <a:ext cx="9144000" cy="0"/>
            </a:xfrm>
            <a:prstGeom prst="line">
              <a:avLst/>
            </a:prstGeom>
            <a:ln w="76200">
              <a:solidFill>
                <a:srgbClr val="00A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94"/>
            <p:cNvSpPr txBox="1"/>
            <p:nvPr/>
          </p:nvSpPr>
          <p:spPr>
            <a:xfrm>
              <a:off x="2269485" y="196414"/>
              <a:ext cx="646331" cy="369332"/>
            </a:xfrm>
            <a:prstGeom prst="rect">
              <a:avLst/>
            </a:prstGeom>
            <a:solidFill>
              <a:srgbClr val="00A0E9"/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开发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文本框 95"/>
            <p:cNvSpPr txBox="1"/>
            <p:nvPr/>
          </p:nvSpPr>
          <p:spPr>
            <a:xfrm>
              <a:off x="3650842" y="195486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CI</a:t>
              </a:r>
              <a:endPara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文本框 96"/>
            <p:cNvSpPr txBox="1"/>
            <p:nvPr/>
          </p:nvSpPr>
          <p:spPr>
            <a:xfrm>
              <a:off x="5005789" y="18619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发布</a:t>
              </a:r>
              <a:endParaRPr lang="zh-CN" altLang="en-US" sz="1800" dirty="0"/>
            </a:p>
          </p:txBody>
        </p:sp>
        <p:sp>
          <p:nvSpPr>
            <p:cNvPr id="57" name="文本框 96"/>
            <p:cNvSpPr txBox="1"/>
            <p:nvPr/>
          </p:nvSpPr>
          <p:spPr>
            <a:xfrm>
              <a:off x="6228184" y="2062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defRPr>
              </a:lvl1pPr>
            </a:lstStyle>
            <a:p>
              <a:r>
                <a:rPr lang="zh-CN" altLang="en-US" sz="1800" dirty="0" smtClean="0"/>
                <a:t>其他</a:t>
              </a:r>
              <a:endParaRPr lang="zh-CN" altLang="en-US" sz="1800" dirty="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97453" y="699542"/>
            <a:ext cx="68041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架构设计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--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APP</a:t>
            </a:r>
            <a:endParaRPr lang="zh-CN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33" name="箭头: 五边形 3"/>
          <p:cNvSpPr/>
          <p:nvPr/>
        </p:nvSpPr>
        <p:spPr>
          <a:xfrm>
            <a:off x="0" y="738020"/>
            <a:ext cx="697453" cy="385222"/>
          </a:xfrm>
          <a:prstGeom prst="homePlat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195059"/>
            <a:ext cx="5444600" cy="38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F8D35E"/>
      </a:accent1>
      <a:accent2>
        <a:srgbClr val="1B6AA3"/>
      </a:accent2>
      <a:accent3>
        <a:srgbClr val="3FD5BA"/>
      </a:accent3>
      <a:accent4>
        <a:srgbClr val="F47264"/>
      </a:accent4>
      <a:accent5>
        <a:srgbClr val="8F8FBF"/>
      </a:accent5>
      <a:accent6>
        <a:srgbClr val="7CC8EC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思源黑体 CN Medium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12451</TotalTime>
  <Words>717</Words>
  <Application>Microsoft Macintosh PowerPoint</Application>
  <PresentationFormat>全屏显示(16:9)</PresentationFormat>
  <Paragraphs>401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 Black</vt:lpstr>
      <vt:lpstr>Arial Unicode MS</vt:lpstr>
      <vt:lpstr>Calibri</vt:lpstr>
      <vt:lpstr>DengXian</vt:lpstr>
      <vt:lpstr>DengXian Light</vt:lpstr>
      <vt:lpstr>Hiragino Sans GB W3</vt:lpstr>
      <vt:lpstr>Verdana</vt:lpstr>
      <vt:lpstr>Wingdings</vt:lpstr>
      <vt:lpstr>思源黑体 CN Medium</vt:lpstr>
      <vt:lpstr>宋体</vt:lpstr>
      <vt:lpstr>微软雅黑</vt:lpstr>
      <vt:lpstr>造字工房悦黑（非商用）常规体</vt:lpstr>
      <vt:lpstr>Arial</vt:lpstr>
      <vt:lpstr>Office Theme</vt:lpstr>
      <vt:lpstr>自定义设计方案</vt:lpstr>
      <vt:lpstr>如何开发一款优雅的SDK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Thanks！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guanxianglv1987@gmail.com</cp:lastModifiedBy>
  <cp:revision>1063</cp:revision>
  <dcterms:created xsi:type="dcterms:W3CDTF">2014-11-26T04:04:33Z</dcterms:created>
  <dcterms:modified xsi:type="dcterms:W3CDTF">2016-09-25T14:34:55Z</dcterms:modified>
</cp:coreProperties>
</file>